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7" r:id="rId3"/>
    <p:sldId id="260" r:id="rId4"/>
    <p:sldId id="263" r:id="rId5"/>
    <p:sldId id="265" r:id="rId6"/>
    <p:sldId id="272" r:id="rId8"/>
    <p:sldId id="273" r:id="rId9"/>
    <p:sldId id="266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71" r:id="rId22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BD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390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21D011-EC35-498F-ADE3-3197FF1A64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1" Type="http://schemas.openxmlformats.org/officeDocument/2006/relationships/tags" Target="../tags/tag30.xml"/><Relationship Id="rId30" Type="http://schemas.openxmlformats.org/officeDocument/2006/relationships/tags" Target="../tags/tag29.xml"/><Relationship Id="rId3" Type="http://schemas.openxmlformats.org/officeDocument/2006/relationships/tags" Target="../tags/tag2.xml"/><Relationship Id="rId29" Type="http://schemas.openxmlformats.org/officeDocument/2006/relationships/tags" Target="../tags/tag28.xml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tags" Target="../tags/tag25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174.xml"/><Relationship Id="rId8" Type="http://schemas.openxmlformats.org/officeDocument/2006/relationships/tags" Target="../tags/tag173.xml"/><Relationship Id="rId7" Type="http://schemas.openxmlformats.org/officeDocument/2006/relationships/tags" Target="../tags/tag17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32" Type="http://schemas.openxmlformats.org/officeDocument/2006/relationships/tags" Target="../tags/tag197.xml"/><Relationship Id="rId31" Type="http://schemas.openxmlformats.org/officeDocument/2006/relationships/tags" Target="../tags/tag196.xml"/><Relationship Id="rId30" Type="http://schemas.openxmlformats.org/officeDocument/2006/relationships/tags" Target="../tags/tag195.xml"/><Relationship Id="rId3" Type="http://schemas.openxmlformats.org/officeDocument/2006/relationships/tags" Target="../tags/tag168.xml"/><Relationship Id="rId29" Type="http://schemas.openxmlformats.org/officeDocument/2006/relationships/tags" Target="../tags/tag194.xml"/><Relationship Id="rId28" Type="http://schemas.openxmlformats.org/officeDocument/2006/relationships/tags" Target="../tags/tag193.xml"/><Relationship Id="rId27" Type="http://schemas.openxmlformats.org/officeDocument/2006/relationships/tags" Target="../tags/tag192.xml"/><Relationship Id="rId26" Type="http://schemas.openxmlformats.org/officeDocument/2006/relationships/tags" Target="../tags/tag191.xml"/><Relationship Id="rId25" Type="http://schemas.openxmlformats.org/officeDocument/2006/relationships/tags" Target="../tags/tag190.xml"/><Relationship Id="rId24" Type="http://schemas.openxmlformats.org/officeDocument/2006/relationships/tags" Target="../tags/tag189.xml"/><Relationship Id="rId23" Type="http://schemas.openxmlformats.org/officeDocument/2006/relationships/tags" Target="../tags/tag188.xml"/><Relationship Id="rId22" Type="http://schemas.openxmlformats.org/officeDocument/2006/relationships/tags" Target="../tags/tag187.xml"/><Relationship Id="rId21" Type="http://schemas.openxmlformats.org/officeDocument/2006/relationships/tags" Target="../tags/tag186.xml"/><Relationship Id="rId20" Type="http://schemas.openxmlformats.org/officeDocument/2006/relationships/tags" Target="../tags/tag185.xml"/><Relationship Id="rId2" Type="http://schemas.openxmlformats.org/officeDocument/2006/relationships/tags" Target="../tags/tag167.xml"/><Relationship Id="rId19" Type="http://schemas.openxmlformats.org/officeDocument/2006/relationships/tags" Target="../tags/tag184.xml"/><Relationship Id="rId18" Type="http://schemas.openxmlformats.org/officeDocument/2006/relationships/tags" Target="../tags/tag183.xml"/><Relationship Id="rId17" Type="http://schemas.openxmlformats.org/officeDocument/2006/relationships/tags" Target="../tags/tag182.xml"/><Relationship Id="rId16" Type="http://schemas.openxmlformats.org/officeDocument/2006/relationships/tags" Target="../tags/tag181.xml"/><Relationship Id="rId15" Type="http://schemas.openxmlformats.org/officeDocument/2006/relationships/tags" Target="../tags/tag180.xml"/><Relationship Id="rId14" Type="http://schemas.openxmlformats.org/officeDocument/2006/relationships/tags" Target="../tags/tag179.xml"/><Relationship Id="rId13" Type="http://schemas.openxmlformats.org/officeDocument/2006/relationships/tags" Target="../tags/tag178.xml"/><Relationship Id="rId12" Type="http://schemas.openxmlformats.org/officeDocument/2006/relationships/tags" Target="../tags/tag177.xml"/><Relationship Id="rId11" Type="http://schemas.openxmlformats.org/officeDocument/2006/relationships/tags" Target="../tags/tag176.xml"/><Relationship Id="rId10" Type="http://schemas.openxmlformats.org/officeDocument/2006/relationships/tags" Target="../tags/tag175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205.xml"/><Relationship Id="rId8" Type="http://schemas.openxmlformats.org/officeDocument/2006/relationships/tags" Target="../tags/tag204.xml"/><Relationship Id="rId7" Type="http://schemas.openxmlformats.org/officeDocument/2006/relationships/tags" Target="../tags/tag203.xml"/><Relationship Id="rId6" Type="http://schemas.openxmlformats.org/officeDocument/2006/relationships/tags" Target="../tags/tag202.xml"/><Relationship Id="rId5" Type="http://schemas.openxmlformats.org/officeDocument/2006/relationships/tags" Target="../tags/tag201.xml"/><Relationship Id="rId4" Type="http://schemas.openxmlformats.org/officeDocument/2006/relationships/tags" Target="../tags/tag200.xml"/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0" Type="http://schemas.openxmlformats.org/officeDocument/2006/relationships/tags" Target="../tags/tag206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" Type="http://schemas.openxmlformats.org/officeDocument/2006/relationships/tags" Target="../tags/tag208.xml"/><Relationship Id="rId2" Type="http://schemas.openxmlformats.org/officeDocument/2006/relationships/tags" Target="../tags/tag207.xml"/><Relationship Id="rId13" Type="http://schemas.openxmlformats.org/officeDocument/2006/relationships/tags" Target="../tags/tag218.xml"/><Relationship Id="rId12" Type="http://schemas.openxmlformats.org/officeDocument/2006/relationships/tags" Target="../tags/tag217.xml"/><Relationship Id="rId11" Type="http://schemas.openxmlformats.org/officeDocument/2006/relationships/tags" Target="../tags/tag216.xml"/><Relationship Id="rId10" Type="http://schemas.openxmlformats.org/officeDocument/2006/relationships/tags" Target="../tags/tag21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26.xml"/><Relationship Id="rId8" Type="http://schemas.openxmlformats.org/officeDocument/2006/relationships/tags" Target="../tags/tag225.xml"/><Relationship Id="rId7" Type="http://schemas.openxmlformats.org/officeDocument/2006/relationships/tags" Target="../tags/tag224.xml"/><Relationship Id="rId6" Type="http://schemas.openxmlformats.org/officeDocument/2006/relationships/tags" Target="../tags/tag223.xml"/><Relationship Id="rId5" Type="http://schemas.openxmlformats.org/officeDocument/2006/relationships/tags" Target="../tags/tag222.xml"/><Relationship Id="rId4" Type="http://schemas.openxmlformats.org/officeDocument/2006/relationships/tags" Target="../tags/tag221.xml"/><Relationship Id="rId3" Type="http://schemas.openxmlformats.org/officeDocument/2006/relationships/tags" Target="../tags/tag220.xml"/><Relationship Id="rId2" Type="http://schemas.openxmlformats.org/officeDocument/2006/relationships/tags" Target="../tags/tag219.xml"/><Relationship Id="rId18" Type="http://schemas.openxmlformats.org/officeDocument/2006/relationships/tags" Target="../tags/tag235.xml"/><Relationship Id="rId17" Type="http://schemas.openxmlformats.org/officeDocument/2006/relationships/tags" Target="../tags/tag234.xml"/><Relationship Id="rId16" Type="http://schemas.openxmlformats.org/officeDocument/2006/relationships/tags" Target="../tags/tag233.xml"/><Relationship Id="rId15" Type="http://schemas.openxmlformats.org/officeDocument/2006/relationships/tags" Target="../tags/tag232.xml"/><Relationship Id="rId14" Type="http://schemas.openxmlformats.org/officeDocument/2006/relationships/tags" Target="../tags/tag231.xml"/><Relationship Id="rId13" Type="http://schemas.openxmlformats.org/officeDocument/2006/relationships/tags" Target="../tags/tag230.xml"/><Relationship Id="rId12" Type="http://schemas.openxmlformats.org/officeDocument/2006/relationships/tags" Target="../tags/tag229.xml"/><Relationship Id="rId11" Type="http://schemas.openxmlformats.org/officeDocument/2006/relationships/tags" Target="../tags/tag228.xml"/><Relationship Id="rId10" Type="http://schemas.openxmlformats.org/officeDocument/2006/relationships/tags" Target="../tags/tag227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43.xml"/><Relationship Id="rId8" Type="http://schemas.openxmlformats.org/officeDocument/2006/relationships/tags" Target="../tags/tag242.xml"/><Relationship Id="rId7" Type="http://schemas.openxmlformats.org/officeDocument/2006/relationships/tags" Target="../tags/tag241.xml"/><Relationship Id="rId6" Type="http://schemas.openxmlformats.org/officeDocument/2006/relationships/tags" Target="../tags/tag240.xml"/><Relationship Id="rId5" Type="http://schemas.openxmlformats.org/officeDocument/2006/relationships/tags" Target="../tags/tag239.xml"/><Relationship Id="rId4" Type="http://schemas.openxmlformats.org/officeDocument/2006/relationships/tags" Target="../tags/tag238.xml"/><Relationship Id="rId3" Type="http://schemas.openxmlformats.org/officeDocument/2006/relationships/tags" Target="../tags/tag237.xml"/><Relationship Id="rId2" Type="http://schemas.openxmlformats.org/officeDocument/2006/relationships/tags" Target="../tags/tag236.xml"/><Relationship Id="rId13" Type="http://schemas.openxmlformats.org/officeDocument/2006/relationships/tags" Target="../tags/tag247.xml"/><Relationship Id="rId12" Type="http://schemas.openxmlformats.org/officeDocument/2006/relationships/tags" Target="../tags/tag246.xml"/><Relationship Id="rId11" Type="http://schemas.openxmlformats.org/officeDocument/2006/relationships/tags" Target="../tags/tag245.xml"/><Relationship Id="rId10" Type="http://schemas.openxmlformats.org/officeDocument/2006/relationships/tags" Target="../tags/tag244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255.xml"/><Relationship Id="rId8" Type="http://schemas.openxmlformats.org/officeDocument/2006/relationships/tags" Target="../tags/tag254.xml"/><Relationship Id="rId7" Type="http://schemas.openxmlformats.org/officeDocument/2006/relationships/tags" Target="../tags/tag253.xml"/><Relationship Id="rId6" Type="http://schemas.openxmlformats.org/officeDocument/2006/relationships/tags" Target="../tags/tag252.xml"/><Relationship Id="rId5" Type="http://schemas.openxmlformats.org/officeDocument/2006/relationships/tags" Target="../tags/tag251.xml"/><Relationship Id="rId4" Type="http://schemas.openxmlformats.org/officeDocument/2006/relationships/tags" Target="../tags/tag250.xml"/><Relationship Id="rId3" Type="http://schemas.openxmlformats.org/officeDocument/2006/relationships/tags" Target="../tags/tag249.xml"/><Relationship Id="rId2" Type="http://schemas.openxmlformats.org/officeDocument/2006/relationships/tags" Target="../tags/tag248.xml"/><Relationship Id="rId13" Type="http://schemas.openxmlformats.org/officeDocument/2006/relationships/tags" Target="../tags/tag259.xml"/><Relationship Id="rId12" Type="http://schemas.openxmlformats.org/officeDocument/2006/relationships/tags" Target="../tags/tag258.xml"/><Relationship Id="rId11" Type="http://schemas.openxmlformats.org/officeDocument/2006/relationships/tags" Target="../tags/tag257.xml"/><Relationship Id="rId10" Type="http://schemas.openxmlformats.org/officeDocument/2006/relationships/tags" Target="../tags/tag256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267.xml"/><Relationship Id="rId8" Type="http://schemas.openxmlformats.org/officeDocument/2006/relationships/tags" Target="../tags/tag266.xml"/><Relationship Id="rId7" Type="http://schemas.openxmlformats.org/officeDocument/2006/relationships/tags" Target="../tags/tag265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3" Type="http://schemas.openxmlformats.org/officeDocument/2006/relationships/tags" Target="../tags/tag261.xml"/><Relationship Id="rId2" Type="http://schemas.openxmlformats.org/officeDocument/2006/relationships/tags" Target="../tags/tag260.xml"/><Relationship Id="rId15" Type="http://schemas.openxmlformats.org/officeDocument/2006/relationships/tags" Target="../tags/tag273.xml"/><Relationship Id="rId14" Type="http://schemas.openxmlformats.org/officeDocument/2006/relationships/tags" Target="../tags/tag272.xml"/><Relationship Id="rId13" Type="http://schemas.openxmlformats.org/officeDocument/2006/relationships/tags" Target="../tags/tag271.xml"/><Relationship Id="rId12" Type="http://schemas.openxmlformats.org/officeDocument/2006/relationships/tags" Target="../tags/tag270.xml"/><Relationship Id="rId11" Type="http://schemas.openxmlformats.org/officeDocument/2006/relationships/tags" Target="../tags/tag269.xml"/><Relationship Id="rId10" Type="http://schemas.openxmlformats.org/officeDocument/2006/relationships/tags" Target="../tags/tag268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281.xml"/><Relationship Id="rId8" Type="http://schemas.openxmlformats.org/officeDocument/2006/relationships/tags" Target="../tags/tag280.xml"/><Relationship Id="rId7" Type="http://schemas.openxmlformats.org/officeDocument/2006/relationships/tags" Target="../tags/tag279.xml"/><Relationship Id="rId6" Type="http://schemas.openxmlformats.org/officeDocument/2006/relationships/tags" Target="../tags/tag278.xml"/><Relationship Id="rId5" Type="http://schemas.openxmlformats.org/officeDocument/2006/relationships/tags" Target="../tags/tag277.xml"/><Relationship Id="rId4" Type="http://schemas.openxmlformats.org/officeDocument/2006/relationships/tags" Target="../tags/tag276.xml"/><Relationship Id="rId3" Type="http://schemas.openxmlformats.org/officeDocument/2006/relationships/tags" Target="../tags/tag275.xml"/><Relationship Id="rId2" Type="http://schemas.openxmlformats.org/officeDocument/2006/relationships/tags" Target="../tags/tag274.xml"/><Relationship Id="rId17" Type="http://schemas.openxmlformats.org/officeDocument/2006/relationships/tags" Target="../tags/tag289.xml"/><Relationship Id="rId16" Type="http://schemas.openxmlformats.org/officeDocument/2006/relationships/tags" Target="../tags/tag288.xml"/><Relationship Id="rId15" Type="http://schemas.openxmlformats.org/officeDocument/2006/relationships/tags" Target="../tags/tag287.xml"/><Relationship Id="rId14" Type="http://schemas.openxmlformats.org/officeDocument/2006/relationships/tags" Target="../tags/tag286.xml"/><Relationship Id="rId13" Type="http://schemas.openxmlformats.org/officeDocument/2006/relationships/tags" Target="../tags/tag285.xml"/><Relationship Id="rId12" Type="http://schemas.openxmlformats.org/officeDocument/2006/relationships/tags" Target="../tags/tag284.xml"/><Relationship Id="rId11" Type="http://schemas.openxmlformats.org/officeDocument/2006/relationships/tags" Target="../tags/tag283.xml"/><Relationship Id="rId10" Type="http://schemas.openxmlformats.org/officeDocument/2006/relationships/tags" Target="../tags/tag28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6" Type="http://schemas.openxmlformats.org/officeDocument/2006/relationships/tags" Target="../tags/tag45.xml"/><Relationship Id="rId15" Type="http://schemas.openxmlformats.org/officeDocument/2006/relationships/tags" Target="../tags/tag44.xml"/><Relationship Id="rId14" Type="http://schemas.openxmlformats.org/officeDocument/2006/relationships/tags" Target="../tags/tag43.xml"/><Relationship Id="rId13" Type="http://schemas.openxmlformats.org/officeDocument/2006/relationships/tags" Target="../tags/tag42.xml"/><Relationship Id="rId12" Type="http://schemas.openxmlformats.org/officeDocument/2006/relationships/tags" Target="../tags/tag41.xml"/><Relationship Id="rId11" Type="http://schemas.openxmlformats.org/officeDocument/2006/relationships/tags" Target="../tags/tag40.xml"/><Relationship Id="rId10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9" Type="http://schemas.openxmlformats.org/officeDocument/2006/relationships/tags" Target="../tags/tag73.xml"/><Relationship Id="rId28" Type="http://schemas.openxmlformats.org/officeDocument/2006/relationships/tags" Target="../tags/tag72.xml"/><Relationship Id="rId27" Type="http://schemas.openxmlformats.org/officeDocument/2006/relationships/tags" Target="../tags/tag71.xml"/><Relationship Id="rId26" Type="http://schemas.openxmlformats.org/officeDocument/2006/relationships/tags" Target="../tags/tag70.xml"/><Relationship Id="rId25" Type="http://schemas.openxmlformats.org/officeDocument/2006/relationships/tags" Target="../tags/tag69.xml"/><Relationship Id="rId24" Type="http://schemas.openxmlformats.org/officeDocument/2006/relationships/tags" Target="../tags/tag68.xml"/><Relationship Id="rId23" Type="http://schemas.openxmlformats.org/officeDocument/2006/relationships/tags" Target="../tags/tag67.xml"/><Relationship Id="rId22" Type="http://schemas.openxmlformats.org/officeDocument/2006/relationships/tags" Target="../tags/tag66.xml"/><Relationship Id="rId21" Type="http://schemas.openxmlformats.org/officeDocument/2006/relationships/tags" Target="../tags/tag65.xml"/><Relationship Id="rId20" Type="http://schemas.openxmlformats.org/officeDocument/2006/relationships/tags" Target="../tags/tag64.xml"/><Relationship Id="rId2" Type="http://schemas.openxmlformats.org/officeDocument/2006/relationships/tags" Target="../tags/tag46.xml"/><Relationship Id="rId19" Type="http://schemas.openxmlformats.org/officeDocument/2006/relationships/tags" Target="../tags/tag63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tags" Target="../tags/tag55.xml"/><Relationship Id="rId10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7" Type="http://schemas.openxmlformats.org/officeDocument/2006/relationships/tags" Target="../tags/tag89.xml"/><Relationship Id="rId16" Type="http://schemas.openxmlformats.org/officeDocument/2006/relationships/tags" Target="../tags/tag88.xml"/><Relationship Id="rId15" Type="http://schemas.openxmlformats.org/officeDocument/2006/relationships/tags" Target="../tags/tag87.xml"/><Relationship Id="rId14" Type="http://schemas.openxmlformats.org/officeDocument/2006/relationships/tags" Target="../tags/tag86.xml"/><Relationship Id="rId13" Type="http://schemas.openxmlformats.org/officeDocument/2006/relationships/tags" Target="../tags/tag85.xml"/><Relationship Id="rId12" Type="http://schemas.openxmlformats.org/officeDocument/2006/relationships/tags" Target="../tags/tag84.xml"/><Relationship Id="rId11" Type="http://schemas.openxmlformats.org/officeDocument/2006/relationships/tags" Target="../tags/tag83.xml"/><Relationship Id="rId10" Type="http://schemas.openxmlformats.org/officeDocument/2006/relationships/tags" Target="../tags/tag8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5" Type="http://schemas.openxmlformats.org/officeDocument/2006/relationships/tags" Target="../tags/tag103.xml"/><Relationship Id="rId14" Type="http://schemas.openxmlformats.org/officeDocument/2006/relationships/tags" Target="../tags/tag102.xml"/><Relationship Id="rId13" Type="http://schemas.openxmlformats.org/officeDocument/2006/relationships/tags" Target="../tags/tag101.xml"/><Relationship Id="rId12" Type="http://schemas.openxmlformats.org/officeDocument/2006/relationships/tags" Target="../tags/tag10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0" Type="http://schemas.openxmlformats.org/officeDocument/2006/relationships/tags" Target="../tags/tag122.xml"/><Relationship Id="rId2" Type="http://schemas.openxmlformats.org/officeDocument/2006/relationships/tags" Target="../tags/tag104.xml"/><Relationship Id="rId19" Type="http://schemas.openxmlformats.org/officeDocument/2006/relationships/tags" Target="../tags/tag121.xml"/><Relationship Id="rId18" Type="http://schemas.openxmlformats.org/officeDocument/2006/relationships/tags" Target="../tags/tag120.xml"/><Relationship Id="rId17" Type="http://schemas.openxmlformats.org/officeDocument/2006/relationships/tags" Target="../tags/tag119.xml"/><Relationship Id="rId16" Type="http://schemas.openxmlformats.org/officeDocument/2006/relationships/tags" Target="../tags/tag118.xml"/><Relationship Id="rId15" Type="http://schemas.openxmlformats.org/officeDocument/2006/relationships/tags" Target="../tags/tag117.xml"/><Relationship Id="rId14" Type="http://schemas.openxmlformats.org/officeDocument/2006/relationships/tags" Target="../tags/tag116.xml"/><Relationship Id="rId13" Type="http://schemas.openxmlformats.org/officeDocument/2006/relationships/tags" Target="../tags/tag115.xml"/><Relationship Id="rId12" Type="http://schemas.openxmlformats.org/officeDocument/2006/relationships/tags" Target="../tags/tag11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133.xml"/><Relationship Id="rId8" Type="http://schemas.openxmlformats.org/officeDocument/2006/relationships/tags" Target="../tags/tag132.xml"/><Relationship Id="rId7" Type="http://schemas.openxmlformats.org/officeDocument/2006/relationships/tags" Target="../tags/tag13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7" Type="http://schemas.openxmlformats.org/officeDocument/2006/relationships/tags" Target="../tags/tag141.xml"/><Relationship Id="rId16" Type="http://schemas.openxmlformats.org/officeDocument/2006/relationships/tags" Target="../tags/tag140.xml"/><Relationship Id="rId15" Type="http://schemas.openxmlformats.org/officeDocument/2006/relationships/tags" Target="../tags/tag139.xml"/><Relationship Id="rId14" Type="http://schemas.openxmlformats.org/officeDocument/2006/relationships/tags" Target="../tags/tag138.xml"/><Relationship Id="rId13" Type="http://schemas.openxmlformats.org/officeDocument/2006/relationships/tags" Target="../tags/tag137.xml"/><Relationship Id="rId12" Type="http://schemas.openxmlformats.org/officeDocument/2006/relationships/tags" Target="../tags/tag136.xml"/><Relationship Id="rId11" Type="http://schemas.openxmlformats.org/officeDocument/2006/relationships/tags" Target="../tags/tag135.xml"/><Relationship Id="rId10" Type="http://schemas.openxmlformats.org/officeDocument/2006/relationships/tags" Target="../tags/tag134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149.xml"/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4" Type="http://schemas.openxmlformats.org/officeDocument/2006/relationships/tags" Target="../tags/tag154.xml"/><Relationship Id="rId13" Type="http://schemas.openxmlformats.org/officeDocument/2006/relationships/tags" Target="../tags/tag153.xml"/><Relationship Id="rId12" Type="http://schemas.openxmlformats.org/officeDocument/2006/relationships/tags" Target="../tags/tag152.xml"/><Relationship Id="rId11" Type="http://schemas.openxmlformats.org/officeDocument/2006/relationships/tags" Target="../tags/tag151.xml"/><Relationship Id="rId10" Type="http://schemas.openxmlformats.org/officeDocument/2006/relationships/tags" Target="../tags/tag150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 userDrawn="1">
            <p:custDataLst>
              <p:tags r:id="rId2"/>
            </p:custDataLst>
          </p:nvPr>
        </p:nvCxnSpPr>
        <p:spPr>
          <a:xfrm flipV="1">
            <a:off x="7860624" y="3268027"/>
            <a:ext cx="442927" cy="47416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菱形 32"/>
          <p:cNvSpPr/>
          <p:nvPr userDrawn="1">
            <p:custDataLst>
              <p:tags r:id="rId3"/>
            </p:custDataLst>
          </p:nvPr>
        </p:nvSpPr>
        <p:spPr>
          <a:xfrm>
            <a:off x="1250129" y="3890942"/>
            <a:ext cx="442117" cy="442117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170" tIns="46990" rIns="90170" bIns="46990" rtlCol="0" anchor="ctr">
            <a:normAutofit fontScale="55000" lnSpcReduction="20000"/>
          </a:bodyPr>
          <a:lstStyle/>
          <a:p>
            <a:pPr algn="ctr"/>
            <a:endParaRPr lang="zh-CN" altLang="en-US"/>
          </a:p>
        </p:txBody>
      </p:sp>
      <p:cxnSp>
        <p:nvCxnSpPr>
          <p:cNvPr id="32" name="直接连接符 31"/>
          <p:cNvCxnSpPr/>
          <p:nvPr userDrawn="1">
            <p:custDataLst>
              <p:tags r:id="rId4"/>
            </p:custDataLst>
          </p:nvPr>
        </p:nvCxnSpPr>
        <p:spPr>
          <a:xfrm>
            <a:off x="4696027" y="3881216"/>
            <a:ext cx="279994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菱形 26"/>
          <p:cNvSpPr/>
          <p:nvPr userDrawn="1">
            <p:custDataLst>
              <p:tags r:id="rId5"/>
            </p:custDataLst>
          </p:nvPr>
        </p:nvSpPr>
        <p:spPr>
          <a:xfrm>
            <a:off x="5528569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170" tIns="46990" rIns="90170" bIns="46990" rtlCol="0" anchor="ctr">
            <a:normAutofit fontScale="25000" lnSpcReduction="20000"/>
          </a:bodyPr>
          <a:lstStyle/>
          <a:p>
            <a:pPr algn="ctr"/>
            <a:endParaRPr lang="zh-CN" altLang="en-US"/>
          </a:p>
        </p:txBody>
      </p:sp>
      <p:sp>
        <p:nvSpPr>
          <p:cNvPr id="28" name="菱形 27"/>
          <p:cNvSpPr/>
          <p:nvPr userDrawn="1">
            <p:custDataLst>
              <p:tags r:id="rId6"/>
            </p:custDataLst>
          </p:nvPr>
        </p:nvSpPr>
        <p:spPr>
          <a:xfrm>
            <a:off x="5831719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170" tIns="46990" rIns="90170" bIns="46990" rtlCol="0" anchor="ctr">
            <a:normAutofit fontScale="25000" lnSpcReduction="20000"/>
          </a:bodyPr>
          <a:lstStyle/>
          <a:p>
            <a:pPr algn="ctr"/>
            <a:endParaRPr lang="zh-CN" altLang="en-US"/>
          </a:p>
        </p:txBody>
      </p:sp>
      <p:sp>
        <p:nvSpPr>
          <p:cNvPr id="29" name="菱形 28"/>
          <p:cNvSpPr/>
          <p:nvPr userDrawn="1">
            <p:custDataLst>
              <p:tags r:id="rId7"/>
            </p:custDataLst>
          </p:nvPr>
        </p:nvSpPr>
        <p:spPr>
          <a:xfrm>
            <a:off x="6134869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170" tIns="46990" rIns="90170" bIns="46990" rtlCol="0" anchor="ctr">
            <a:normAutofit fontScale="25000" lnSpcReduction="20000"/>
          </a:bodyPr>
          <a:lstStyle/>
          <a:p>
            <a:pPr algn="ctr"/>
            <a:endParaRPr lang="zh-CN" altLang="en-US"/>
          </a:p>
        </p:txBody>
      </p:sp>
      <p:sp>
        <p:nvSpPr>
          <p:cNvPr id="30" name="菱形 29"/>
          <p:cNvSpPr/>
          <p:nvPr userDrawn="1">
            <p:custDataLst>
              <p:tags r:id="rId8"/>
            </p:custDataLst>
          </p:nvPr>
        </p:nvSpPr>
        <p:spPr>
          <a:xfrm>
            <a:off x="6438018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170" tIns="46990" rIns="90170" bIns="46990" rtlCol="0" anchor="ctr">
            <a:normAutofit fontScale="25000" lnSpcReduction="20000"/>
          </a:bodyPr>
          <a:lstStyle/>
          <a:p>
            <a:pPr algn="ctr"/>
            <a:endParaRPr lang="zh-CN" altLang="en-US"/>
          </a:p>
        </p:txBody>
      </p:sp>
      <p:cxnSp>
        <p:nvCxnSpPr>
          <p:cNvPr id="31" name="直接连接符 30"/>
          <p:cNvCxnSpPr/>
          <p:nvPr userDrawn="1">
            <p:custDataLst>
              <p:tags r:id="rId9"/>
            </p:custDataLst>
          </p:nvPr>
        </p:nvCxnSpPr>
        <p:spPr>
          <a:xfrm flipV="1">
            <a:off x="4696027" y="1483624"/>
            <a:ext cx="442927" cy="47416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lIns="90170" tIns="46990" rIns="90170" bIns="46990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lIns="90170" tIns="46990" rIns="90170" bIns="46990">
            <a:normAutofit/>
          </a:bodyPr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lIns="90170" tIns="46990" rIns="90170" bIns="46990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7" name="组合 6"/>
          <p:cNvGrpSpPr/>
          <p:nvPr userDrawn="1">
            <p:custDataLst>
              <p:tags r:id="rId13"/>
            </p:custDataLst>
          </p:nvPr>
        </p:nvGrpSpPr>
        <p:grpSpPr>
          <a:xfrm>
            <a:off x="9738995" y="2426970"/>
            <a:ext cx="1783080" cy="1169035"/>
            <a:chOff x="7788812" y="2050366"/>
            <a:chExt cx="4205068" cy="2757268"/>
          </a:xfrm>
        </p:grpSpPr>
        <p:sp>
          <p:nvSpPr>
            <p:cNvPr id="8" name="菱形 7"/>
            <p:cNvSpPr/>
            <p:nvPr>
              <p:custDataLst>
                <p:tags r:id="rId14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菱形 8"/>
            <p:cNvSpPr/>
            <p:nvPr>
              <p:custDataLst>
                <p:tags r:id="rId15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 userDrawn="1">
            <p:custDataLst>
              <p:tags r:id="rId16"/>
            </p:custDataLst>
          </p:nvPr>
        </p:nvGrpSpPr>
        <p:grpSpPr>
          <a:xfrm flipH="1">
            <a:off x="668655" y="2453640"/>
            <a:ext cx="1783080" cy="1169035"/>
            <a:chOff x="7788812" y="2050366"/>
            <a:chExt cx="4205068" cy="2757268"/>
          </a:xfrm>
        </p:grpSpPr>
        <p:sp>
          <p:nvSpPr>
            <p:cNvPr id="11" name="菱形 10"/>
            <p:cNvSpPr/>
            <p:nvPr>
              <p:custDataLst>
                <p:tags r:id="rId17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>
              <p:custDataLst>
                <p:tags r:id="rId18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 userDrawn="1">
            <p:custDataLst>
              <p:tags r:id="rId19"/>
            </p:custDataLst>
          </p:nvPr>
        </p:nvGrpSpPr>
        <p:grpSpPr>
          <a:xfrm>
            <a:off x="982980" y="2924810"/>
            <a:ext cx="1134745" cy="224790"/>
            <a:chOff x="1489" y="4565"/>
            <a:chExt cx="1787" cy="354"/>
          </a:xfrm>
        </p:grpSpPr>
        <p:sp>
          <p:nvSpPr>
            <p:cNvPr id="14" name="菱形 13"/>
            <p:cNvSpPr/>
            <p:nvPr userDrawn="1">
              <p:custDataLst>
                <p:tags r:id="rId20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" name="菱形 14"/>
            <p:cNvSpPr/>
            <p:nvPr userDrawn="1">
              <p:custDataLst>
                <p:tags r:id="rId21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菱形 18"/>
            <p:cNvSpPr/>
            <p:nvPr userDrawn="1">
              <p:custDataLst>
                <p:tags r:id="rId22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菱形 19"/>
            <p:cNvSpPr/>
            <p:nvPr userDrawn="1">
              <p:custDataLst>
                <p:tags r:id="rId23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 userDrawn="1">
            <p:custDataLst>
              <p:tags r:id="rId24"/>
            </p:custDataLst>
          </p:nvPr>
        </p:nvGrpSpPr>
        <p:grpSpPr>
          <a:xfrm>
            <a:off x="10076815" y="2888615"/>
            <a:ext cx="1134745" cy="224790"/>
            <a:chOff x="1489" y="4565"/>
            <a:chExt cx="1787" cy="354"/>
          </a:xfrm>
        </p:grpSpPr>
        <p:sp>
          <p:nvSpPr>
            <p:cNvPr id="22" name="菱形 21"/>
            <p:cNvSpPr/>
            <p:nvPr userDrawn="1">
              <p:custDataLst>
                <p:tags r:id="rId25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菱形 22"/>
            <p:cNvSpPr/>
            <p:nvPr userDrawn="1">
              <p:custDataLst>
                <p:tags r:id="rId26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4" name="菱形 23"/>
            <p:cNvSpPr/>
            <p:nvPr userDrawn="1">
              <p:custDataLst>
                <p:tags r:id="rId27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菱形 24"/>
            <p:cNvSpPr/>
            <p:nvPr userDrawn="1">
              <p:custDataLst>
                <p:tags r:id="rId28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5" name="任意多边形: 形状 44"/>
          <p:cNvSpPr/>
          <p:nvPr userDrawn="1">
            <p:custDataLst>
              <p:tags r:id="rId29"/>
            </p:custDataLst>
          </p:nvPr>
        </p:nvSpPr>
        <p:spPr>
          <a:xfrm>
            <a:off x="2184400" y="-10830"/>
            <a:ext cx="7823200" cy="6868830"/>
          </a:xfrm>
          <a:custGeom>
            <a:avLst/>
            <a:gdLst>
              <a:gd name="connsiteX0" fmla="*/ 3439831 w 7823200"/>
              <a:gd name="connsiteY0" fmla="*/ 0 h 6868830"/>
              <a:gd name="connsiteX1" fmla="*/ 4383369 w 7823200"/>
              <a:gd name="connsiteY1" fmla="*/ 0 h 6868830"/>
              <a:gd name="connsiteX2" fmla="*/ 7823200 w 7823200"/>
              <a:gd name="connsiteY2" fmla="*/ 3439831 h 6868830"/>
              <a:gd name="connsiteX3" fmla="*/ 4394201 w 7823200"/>
              <a:gd name="connsiteY3" fmla="*/ 6868830 h 6868830"/>
              <a:gd name="connsiteX4" fmla="*/ 3428999 w 7823200"/>
              <a:gd name="connsiteY4" fmla="*/ 6868830 h 6868830"/>
              <a:gd name="connsiteX5" fmla="*/ 0 w 7823200"/>
              <a:gd name="connsiteY5" fmla="*/ 3439831 h 6868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23200" h="6868830">
                <a:moveTo>
                  <a:pt x="3439831" y="0"/>
                </a:moveTo>
                <a:lnTo>
                  <a:pt x="4383369" y="0"/>
                </a:lnTo>
                <a:lnTo>
                  <a:pt x="7823200" y="3439831"/>
                </a:lnTo>
                <a:lnTo>
                  <a:pt x="4394201" y="6868830"/>
                </a:lnTo>
                <a:lnTo>
                  <a:pt x="3428999" y="6868830"/>
                </a:lnTo>
                <a:lnTo>
                  <a:pt x="0" y="3439831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170" tIns="46990" rIns="90170" bIns="46990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30"/>
            </p:custDataLst>
          </p:nvPr>
        </p:nvSpPr>
        <p:spPr>
          <a:xfrm>
            <a:off x="2529840" y="2139316"/>
            <a:ext cx="7310755" cy="1198880"/>
          </a:xfrm>
        </p:spPr>
        <p:txBody>
          <a:bodyPr lIns="90170" tIns="46990" rIns="90170" bIns="46990" anchor="b" anchorCtr="0">
            <a:normAutofit/>
          </a:bodyPr>
          <a:lstStyle>
            <a:lvl1pPr algn="ctr">
              <a:defRPr sz="6000" spc="6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1"/>
            </p:custDataLst>
          </p:nvPr>
        </p:nvSpPr>
        <p:spPr>
          <a:xfrm>
            <a:off x="4559257" y="3429000"/>
            <a:ext cx="3072981" cy="398780"/>
          </a:xfrm>
        </p:spPr>
        <p:txBody>
          <a:bodyPr lIns="90170" tIns="46990" rIns="90170" bIns="4699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0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>
            <p:custDataLst>
              <p:tags r:id="rId2"/>
            </p:custDataLst>
          </p:nvPr>
        </p:nvGrpSpPr>
        <p:grpSpPr>
          <a:xfrm>
            <a:off x="283210" y="273050"/>
            <a:ext cx="11619230" cy="6311900"/>
            <a:chOff x="283210" y="273050"/>
            <a:chExt cx="11619230" cy="6311900"/>
          </a:xfrm>
        </p:grpSpPr>
        <p:sp>
          <p:nvSpPr>
            <p:cNvPr id="28" name="矩形 27"/>
            <p:cNvSpPr/>
            <p:nvPr userDrawn="1">
              <p:custDataLst>
                <p:tags r:id="rId3"/>
              </p:custDataLst>
            </p:nvPr>
          </p:nvSpPr>
          <p:spPr>
            <a:xfrm>
              <a:off x="286385" y="273050"/>
              <a:ext cx="11616055" cy="6311900"/>
            </a:xfrm>
            <a:prstGeom prst="rect">
              <a:avLst/>
            </a:prstGeom>
            <a:solidFill>
              <a:schemeClr val="bg2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en-US" altLang="zh-CN" baseline="0" dirty="0">
                <a:latin typeface="Arial" panose="020B0604020202020204" pitchFamily="34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29" name="组合 28"/>
            <p:cNvGrpSpPr/>
            <p:nvPr userDrawn="1">
              <p:custDataLst>
                <p:tags r:id="rId4"/>
              </p:custDataLst>
            </p:nvPr>
          </p:nvGrpSpPr>
          <p:grpSpPr>
            <a:xfrm flipH="1">
              <a:off x="283210" y="6022340"/>
              <a:ext cx="857885" cy="562610"/>
              <a:chOff x="7788812" y="2050366"/>
              <a:chExt cx="4205068" cy="2757268"/>
            </a:xfrm>
          </p:grpSpPr>
          <p:sp>
            <p:nvSpPr>
              <p:cNvPr id="33" name="菱形 32"/>
              <p:cNvSpPr/>
              <p:nvPr>
                <p:custDataLst>
                  <p:tags r:id="rId5"/>
                </p:custDataLst>
              </p:nvPr>
            </p:nvSpPr>
            <p:spPr>
              <a:xfrm>
                <a:off x="7788812" y="2050366"/>
                <a:ext cx="2757268" cy="2757268"/>
              </a:xfrm>
              <a:prstGeom prst="diamond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aseline="0"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34" name="菱形 33"/>
              <p:cNvSpPr/>
              <p:nvPr>
                <p:custDataLst>
                  <p:tags r:id="rId6"/>
                </p:custDataLst>
              </p:nvPr>
            </p:nvSpPr>
            <p:spPr>
              <a:xfrm>
                <a:off x="9998612" y="2431366"/>
                <a:ext cx="1995268" cy="1995268"/>
              </a:xfrm>
              <a:prstGeom prst="diamond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aseline="0"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30" name="组合 29"/>
            <p:cNvGrpSpPr/>
            <p:nvPr userDrawn="1">
              <p:custDataLst>
                <p:tags r:id="rId7"/>
              </p:custDataLst>
            </p:nvPr>
          </p:nvGrpSpPr>
          <p:grpSpPr>
            <a:xfrm flipH="1">
              <a:off x="11044555" y="273050"/>
              <a:ext cx="857885" cy="562610"/>
              <a:chOff x="7788812" y="2050366"/>
              <a:chExt cx="4205068" cy="2757268"/>
            </a:xfrm>
          </p:grpSpPr>
          <p:sp>
            <p:nvSpPr>
              <p:cNvPr id="31" name="菱形 30"/>
              <p:cNvSpPr/>
              <p:nvPr>
                <p:custDataLst>
                  <p:tags r:id="rId8"/>
                </p:custDataLst>
              </p:nvPr>
            </p:nvSpPr>
            <p:spPr>
              <a:xfrm>
                <a:off x="7788812" y="2050366"/>
                <a:ext cx="2757268" cy="2757268"/>
              </a:xfrm>
              <a:prstGeom prst="diamond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aseline="0"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32" name="菱形 31"/>
              <p:cNvSpPr/>
              <p:nvPr>
                <p:custDataLst>
                  <p:tags r:id="rId9"/>
                </p:custDataLst>
              </p:nvPr>
            </p:nvSpPr>
            <p:spPr>
              <a:xfrm>
                <a:off x="9998612" y="2431366"/>
                <a:ext cx="1995268" cy="1995268"/>
              </a:xfrm>
              <a:prstGeom prst="diamond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aseline="0"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 userDrawn="1">
            <p:custDataLst>
              <p:tags r:id="rId2"/>
            </p:custDataLst>
          </p:nvPr>
        </p:nvCxnSpPr>
        <p:spPr>
          <a:xfrm>
            <a:off x="4696027" y="3881216"/>
            <a:ext cx="279994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 userDrawn="1">
            <p:custDataLst>
              <p:tags r:id="rId3"/>
            </p:custDataLst>
          </p:nvPr>
        </p:nvGrpSpPr>
        <p:grpSpPr>
          <a:xfrm flipH="1">
            <a:off x="668655" y="2453640"/>
            <a:ext cx="1783080" cy="1169035"/>
            <a:chOff x="7788812" y="2050366"/>
            <a:chExt cx="4205068" cy="2757268"/>
          </a:xfrm>
        </p:grpSpPr>
        <p:sp>
          <p:nvSpPr>
            <p:cNvPr id="7" name="菱形 6"/>
            <p:cNvSpPr/>
            <p:nvPr>
              <p:custDataLst>
                <p:tags r:id="rId4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菱形 7"/>
            <p:cNvSpPr/>
            <p:nvPr>
              <p:custDataLst>
                <p:tags r:id="rId5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 userDrawn="1">
            <p:custDataLst>
              <p:tags r:id="rId6"/>
            </p:custDataLst>
          </p:nvPr>
        </p:nvGrpSpPr>
        <p:grpSpPr>
          <a:xfrm>
            <a:off x="982980" y="2924810"/>
            <a:ext cx="1134745" cy="224790"/>
            <a:chOff x="1489" y="4565"/>
            <a:chExt cx="1787" cy="354"/>
          </a:xfrm>
        </p:grpSpPr>
        <p:sp>
          <p:nvSpPr>
            <p:cNvPr id="10" name="菱形 9"/>
            <p:cNvSpPr/>
            <p:nvPr userDrawn="1">
              <p:custDataLst>
                <p:tags r:id="rId7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菱形 10"/>
            <p:cNvSpPr/>
            <p:nvPr userDrawn="1">
              <p:custDataLst>
                <p:tags r:id="rId8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 userDrawn="1">
              <p:custDataLst>
                <p:tags r:id="rId9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菱形 12"/>
            <p:cNvSpPr/>
            <p:nvPr userDrawn="1">
              <p:custDataLst>
                <p:tags r:id="rId10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 userDrawn="1">
            <p:custDataLst>
              <p:tags r:id="rId11"/>
            </p:custDataLst>
          </p:nvPr>
        </p:nvGrpSpPr>
        <p:grpSpPr>
          <a:xfrm>
            <a:off x="9738995" y="2426970"/>
            <a:ext cx="1783080" cy="1169035"/>
            <a:chOff x="7788812" y="2050366"/>
            <a:chExt cx="4205068" cy="2757268"/>
          </a:xfrm>
        </p:grpSpPr>
        <p:sp>
          <p:nvSpPr>
            <p:cNvPr id="15" name="菱形 14"/>
            <p:cNvSpPr/>
            <p:nvPr>
              <p:custDataLst>
                <p:tags r:id="rId12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菱形 15"/>
            <p:cNvSpPr/>
            <p:nvPr>
              <p:custDataLst>
                <p:tags r:id="rId13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 userDrawn="1">
            <p:custDataLst>
              <p:tags r:id="rId14"/>
            </p:custDataLst>
          </p:nvPr>
        </p:nvGrpSpPr>
        <p:grpSpPr>
          <a:xfrm>
            <a:off x="10076815" y="2888615"/>
            <a:ext cx="1134745" cy="224790"/>
            <a:chOff x="1489" y="4565"/>
            <a:chExt cx="1787" cy="354"/>
          </a:xfrm>
        </p:grpSpPr>
        <p:sp>
          <p:nvSpPr>
            <p:cNvPr id="18" name="菱形 17"/>
            <p:cNvSpPr/>
            <p:nvPr userDrawn="1">
              <p:custDataLst>
                <p:tags r:id="rId15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菱形 18"/>
            <p:cNvSpPr/>
            <p:nvPr userDrawn="1">
              <p:custDataLst>
                <p:tags r:id="rId16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菱形 19"/>
            <p:cNvSpPr/>
            <p:nvPr userDrawn="1">
              <p:custDataLst>
                <p:tags r:id="rId17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菱形 20"/>
            <p:cNvSpPr/>
            <p:nvPr userDrawn="1">
              <p:custDataLst>
                <p:tags r:id="rId18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2" name="菱形 21"/>
          <p:cNvSpPr/>
          <p:nvPr userDrawn="1">
            <p:custDataLst>
              <p:tags r:id="rId22"/>
            </p:custDataLst>
          </p:nvPr>
        </p:nvSpPr>
        <p:spPr>
          <a:xfrm>
            <a:off x="5528569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菱形 22"/>
          <p:cNvSpPr/>
          <p:nvPr userDrawn="1">
            <p:custDataLst>
              <p:tags r:id="rId23"/>
            </p:custDataLst>
          </p:nvPr>
        </p:nvSpPr>
        <p:spPr>
          <a:xfrm>
            <a:off x="5831719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菱形 23"/>
          <p:cNvSpPr/>
          <p:nvPr userDrawn="1">
            <p:custDataLst>
              <p:tags r:id="rId24"/>
            </p:custDataLst>
          </p:nvPr>
        </p:nvSpPr>
        <p:spPr>
          <a:xfrm>
            <a:off x="6134869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 userDrawn="1">
            <p:custDataLst>
              <p:tags r:id="rId25"/>
            </p:custDataLst>
          </p:nvPr>
        </p:nvSpPr>
        <p:spPr>
          <a:xfrm>
            <a:off x="6438018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 userDrawn="1">
            <p:custDataLst>
              <p:tags r:id="rId26"/>
            </p:custDataLst>
          </p:nvPr>
        </p:nvSpPr>
        <p:spPr>
          <a:xfrm>
            <a:off x="10574893" y="1872448"/>
            <a:ext cx="442117" cy="442117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菱形 26"/>
          <p:cNvSpPr/>
          <p:nvPr userDrawn="1">
            <p:custDataLst>
              <p:tags r:id="rId27"/>
            </p:custDataLst>
          </p:nvPr>
        </p:nvSpPr>
        <p:spPr>
          <a:xfrm>
            <a:off x="1250129" y="3890942"/>
            <a:ext cx="442117" cy="442117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 userDrawn="1">
            <p:custDataLst>
              <p:tags r:id="rId28"/>
            </p:custDataLst>
          </p:nvPr>
        </p:nvCxnSpPr>
        <p:spPr>
          <a:xfrm flipV="1">
            <a:off x="4696027" y="1483624"/>
            <a:ext cx="442927" cy="47416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 userDrawn="1">
            <p:custDataLst>
              <p:tags r:id="rId29"/>
            </p:custDataLst>
          </p:nvPr>
        </p:nvCxnSpPr>
        <p:spPr>
          <a:xfrm flipV="1">
            <a:off x="7860624" y="3268027"/>
            <a:ext cx="442927" cy="47416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任意多边形: 形状 29"/>
          <p:cNvSpPr/>
          <p:nvPr userDrawn="1">
            <p:custDataLst>
              <p:tags r:id="rId30"/>
            </p:custDataLst>
          </p:nvPr>
        </p:nvSpPr>
        <p:spPr>
          <a:xfrm>
            <a:off x="2184400" y="-10830"/>
            <a:ext cx="7823200" cy="6868830"/>
          </a:xfrm>
          <a:custGeom>
            <a:avLst/>
            <a:gdLst>
              <a:gd name="connsiteX0" fmla="*/ 3439831 w 7823200"/>
              <a:gd name="connsiteY0" fmla="*/ 0 h 6868830"/>
              <a:gd name="connsiteX1" fmla="*/ 4383369 w 7823200"/>
              <a:gd name="connsiteY1" fmla="*/ 0 h 6868830"/>
              <a:gd name="connsiteX2" fmla="*/ 7823200 w 7823200"/>
              <a:gd name="connsiteY2" fmla="*/ 3439831 h 6868830"/>
              <a:gd name="connsiteX3" fmla="*/ 4394201 w 7823200"/>
              <a:gd name="connsiteY3" fmla="*/ 6868830 h 6868830"/>
              <a:gd name="connsiteX4" fmla="*/ 3428999 w 7823200"/>
              <a:gd name="connsiteY4" fmla="*/ 6868830 h 6868830"/>
              <a:gd name="connsiteX5" fmla="*/ 0 w 7823200"/>
              <a:gd name="connsiteY5" fmla="*/ 3439831 h 6868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23200" h="6868830">
                <a:moveTo>
                  <a:pt x="3439831" y="0"/>
                </a:moveTo>
                <a:lnTo>
                  <a:pt x="4383369" y="0"/>
                </a:lnTo>
                <a:lnTo>
                  <a:pt x="7823200" y="3439831"/>
                </a:lnTo>
                <a:lnTo>
                  <a:pt x="4394201" y="6868830"/>
                </a:lnTo>
                <a:lnTo>
                  <a:pt x="3428999" y="6868830"/>
                </a:lnTo>
                <a:lnTo>
                  <a:pt x="0" y="3439831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1"/>
            </p:custDataLst>
          </p:nvPr>
        </p:nvSpPr>
        <p:spPr>
          <a:xfrm>
            <a:off x="3162498" y="2141528"/>
            <a:ext cx="5867005" cy="1203652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3" hasCustomPrompt="1"/>
            <p:custDataLst>
              <p:tags r:id="rId32"/>
            </p:custDataLst>
          </p:nvPr>
        </p:nvSpPr>
        <p:spPr>
          <a:xfrm>
            <a:off x="4559258" y="3459547"/>
            <a:ext cx="3084046" cy="375507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baseline="0">
                <a:solidFill>
                  <a:schemeClr val="accent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 rot="10800000">
            <a:off x="5528628" y="6442075"/>
            <a:ext cx="1134745" cy="224790"/>
            <a:chOff x="1489" y="4565"/>
            <a:chExt cx="1787" cy="354"/>
          </a:xfrm>
        </p:grpSpPr>
        <p:sp>
          <p:nvSpPr>
            <p:cNvPr id="10" name="菱形 9"/>
            <p:cNvSpPr/>
            <p:nvPr userDrawn="1">
              <p:custDataLst>
                <p:tags r:id="rId3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菱形 10"/>
            <p:cNvSpPr/>
            <p:nvPr userDrawn="1">
              <p:custDataLst>
                <p:tags r:id="rId4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 userDrawn="1">
              <p:custDataLst>
                <p:tags r:id="rId5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菱形 12"/>
            <p:cNvSpPr/>
            <p:nvPr userDrawn="1">
              <p:custDataLst>
                <p:tags r:id="rId6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标题 7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286385" y="273050"/>
            <a:ext cx="11616055" cy="63119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 dirty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31" name="组合 30"/>
          <p:cNvGrpSpPr/>
          <p:nvPr userDrawn="1">
            <p:custDataLst>
              <p:tags r:id="rId3"/>
            </p:custDataLst>
          </p:nvPr>
        </p:nvGrpSpPr>
        <p:grpSpPr>
          <a:xfrm flipH="1">
            <a:off x="283210" y="6022340"/>
            <a:ext cx="857885" cy="562610"/>
            <a:chOff x="7788812" y="2050366"/>
            <a:chExt cx="4205068" cy="2757268"/>
          </a:xfrm>
        </p:grpSpPr>
        <p:sp>
          <p:nvSpPr>
            <p:cNvPr id="32" name="菱形 31"/>
            <p:cNvSpPr/>
            <p:nvPr>
              <p:custDataLst>
                <p:tags r:id="rId4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33" name="菱形 32"/>
            <p:cNvSpPr/>
            <p:nvPr>
              <p:custDataLst>
                <p:tags r:id="rId5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8" name="组合 7"/>
          <p:cNvGrpSpPr/>
          <p:nvPr userDrawn="1">
            <p:custDataLst>
              <p:tags r:id="rId6"/>
            </p:custDataLst>
          </p:nvPr>
        </p:nvGrpSpPr>
        <p:grpSpPr>
          <a:xfrm flipH="1">
            <a:off x="11044555" y="273050"/>
            <a:ext cx="857885" cy="562610"/>
            <a:chOff x="7788812" y="2050366"/>
            <a:chExt cx="4205068" cy="2757268"/>
          </a:xfrm>
        </p:grpSpPr>
        <p:sp>
          <p:nvSpPr>
            <p:cNvPr id="10" name="菱形 9"/>
            <p:cNvSpPr/>
            <p:nvPr>
              <p:custDataLst>
                <p:tags r:id="rId7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6" name="菱形 15"/>
            <p:cNvSpPr/>
            <p:nvPr>
              <p:custDataLst>
                <p:tags r:id="rId8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lIns="90000" tIns="46800" rIns="90000" bIns="46800"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-35560" y="-4445"/>
            <a:ext cx="5041265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grpSp>
        <p:nvGrpSpPr>
          <p:cNvPr id="27" name="组合 26"/>
          <p:cNvGrpSpPr/>
          <p:nvPr userDrawn="1">
            <p:custDataLst>
              <p:tags r:id="rId3"/>
            </p:custDataLst>
          </p:nvPr>
        </p:nvGrpSpPr>
        <p:grpSpPr>
          <a:xfrm>
            <a:off x="116112" y="6508233"/>
            <a:ext cx="1134745" cy="224790"/>
            <a:chOff x="1489" y="4565"/>
            <a:chExt cx="1787" cy="354"/>
          </a:xfrm>
        </p:grpSpPr>
        <p:sp>
          <p:nvSpPr>
            <p:cNvPr id="28" name="菱形 27"/>
            <p:cNvSpPr/>
            <p:nvPr userDrawn="1">
              <p:custDataLst>
                <p:tags r:id="rId4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菱形 28"/>
            <p:cNvSpPr/>
            <p:nvPr userDrawn="1">
              <p:custDataLst>
                <p:tags r:id="rId5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菱形 29"/>
            <p:cNvSpPr/>
            <p:nvPr userDrawn="1">
              <p:custDataLst>
                <p:tags r:id="rId6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菱形 30"/>
            <p:cNvSpPr/>
            <p:nvPr userDrawn="1">
              <p:custDataLst>
                <p:tags r:id="rId7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583200" y="770400"/>
            <a:ext cx="3960000" cy="882000"/>
          </a:xfrm>
        </p:spPr>
        <p:txBody>
          <a:bodyPr lIns="90000" tIns="46800" rIns="90000" bIns="46800"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2"/>
            </p:custDataLst>
          </p:nvPr>
        </p:nvSpPr>
        <p:spPr>
          <a:xfrm>
            <a:off x="586800" y="1764000"/>
            <a:ext cx="3956400" cy="4093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3"/>
            </p:custDataLst>
          </p:nvPr>
        </p:nvSpPr>
        <p:spPr>
          <a:xfrm>
            <a:off x="5175885" y="770255"/>
            <a:ext cx="6405245" cy="508762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grpSp>
        <p:nvGrpSpPr>
          <p:cNvPr id="32" name="组合 31"/>
          <p:cNvGrpSpPr/>
          <p:nvPr userDrawn="1">
            <p:custDataLst>
              <p:tags r:id="rId14"/>
            </p:custDataLst>
          </p:nvPr>
        </p:nvGrpSpPr>
        <p:grpSpPr>
          <a:xfrm rot="10800000">
            <a:off x="10866755" y="205740"/>
            <a:ext cx="1134745" cy="224790"/>
            <a:chOff x="1489" y="4565"/>
            <a:chExt cx="1787" cy="354"/>
          </a:xfrm>
        </p:grpSpPr>
        <p:sp>
          <p:nvSpPr>
            <p:cNvPr id="33" name="菱形 32"/>
            <p:cNvSpPr/>
            <p:nvPr userDrawn="1">
              <p:custDataLst>
                <p:tags r:id="rId15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菱形 33"/>
            <p:cNvSpPr/>
            <p:nvPr userDrawn="1">
              <p:custDataLst>
                <p:tags r:id="rId16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菱形 34"/>
            <p:cNvSpPr/>
            <p:nvPr userDrawn="1">
              <p:custDataLst>
                <p:tags r:id="rId17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菱形 35"/>
            <p:cNvSpPr/>
            <p:nvPr userDrawn="1">
              <p:custDataLst>
                <p:tags r:id="rId18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 userDrawn="1">
            <p:custDataLst>
              <p:tags r:id="rId2"/>
            </p:custDataLst>
          </p:nvPr>
        </p:nvGrpSpPr>
        <p:grpSpPr>
          <a:xfrm rot="10800000">
            <a:off x="5528628" y="6442075"/>
            <a:ext cx="1134745" cy="224790"/>
            <a:chOff x="1489" y="4565"/>
            <a:chExt cx="1787" cy="354"/>
          </a:xfrm>
        </p:grpSpPr>
        <p:sp>
          <p:nvSpPr>
            <p:cNvPr id="15" name="菱形 14"/>
            <p:cNvSpPr/>
            <p:nvPr userDrawn="1">
              <p:custDataLst>
                <p:tags r:id="rId3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菱形 15"/>
            <p:cNvSpPr/>
            <p:nvPr userDrawn="1">
              <p:custDataLst>
                <p:tags r:id="rId4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菱形 16"/>
            <p:cNvSpPr/>
            <p:nvPr userDrawn="1">
              <p:custDataLst>
                <p:tags r:id="rId5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菱形 17"/>
            <p:cNvSpPr/>
            <p:nvPr userDrawn="1">
              <p:custDataLst>
                <p:tags r:id="rId6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12000" y="781200"/>
            <a:ext cx="10976400" cy="626400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2"/>
            </p:custDataLst>
          </p:nvPr>
        </p:nvSpPr>
        <p:spPr>
          <a:xfrm>
            <a:off x="612000" y="1659600"/>
            <a:ext cx="10975975" cy="828000"/>
          </a:xfrm>
        </p:spPr>
        <p:txBody>
          <a:bodyPr lIns="90000" tIns="46800" rIns="90000" bIns="46800"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3"/>
            </p:custDataLst>
          </p:nvPr>
        </p:nvSpPr>
        <p:spPr>
          <a:xfrm>
            <a:off x="612775" y="2808000"/>
            <a:ext cx="10965600" cy="34308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3810" y="5039996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4800" y="669600"/>
            <a:ext cx="10976400" cy="565200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32" name="组合 31"/>
          <p:cNvGrpSpPr/>
          <p:nvPr userDrawn="1">
            <p:custDataLst>
              <p:tags r:id="rId9"/>
            </p:custDataLst>
          </p:nvPr>
        </p:nvGrpSpPr>
        <p:grpSpPr>
          <a:xfrm rot="10800000">
            <a:off x="5528628" y="205740"/>
            <a:ext cx="1134745" cy="224790"/>
            <a:chOff x="1489" y="4565"/>
            <a:chExt cx="1787" cy="354"/>
          </a:xfrm>
        </p:grpSpPr>
        <p:sp>
          <p:nvSpPr>
            <p:cNvPr id="33" name="菱形 32"/>
            <p:cNvSpPr/>
            <p:nvPr userDrawn="1">
              <p:custDataLst>
                <p:tags r:id="rId10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菱形 33"/>
            <p:cNvSpPr/>
            <p:nvPr userDrawn="1">
              <p:custDataLst>
                <p:tags r:id="rId11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菱形 34"/>
            <p:cNvSpPr/>
            <p:nvPr userDrawn="1">
              <p:custDataLst>
                <p:tags r:id="rId12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菱形 35"/>
            <p:cNvSpPr/>
            <p:nvPr userDrawn="1">
              <p:custDataLst>
                <p:tags r:id="rId13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 userDrawn="1">
            <p:custDataLst>
              <p:tags r:id="rId2"/>
            </p:custDataLst>
          </p:nvPr>
        </p:nvGrpSpPr>
        <p:grpSpPr>
          <a:xfrm rot="10800000">
            <a:off x="10789920" y="6442075"/>
            <a:ext cx="1134745" cy="224790"/>
            <a:chOff x="1489" y="4565"/>
            <a:chExt cx="1787" cy="354"/>
          </a:xfrm>
        </p:grpSpPr>
        <p:sp>
          <p:nvSpPr>
            <p:cNvPr id="33" name="菱形 32"/>
            <p:cNvSpPr/>
            <p:nvPr userDrawn="1">
              <p:custDataLst>
                <p:tags r:id="rId3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菱形 33"/>
            <p:cNvSpPr/>
            <p:nvPr userDrawn="1">
              <p:custDataLst>
                <p:tags r:id="rId4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菱形 34"/>
            <p:cNvSpPr/>
            <p:nvPr userDrawn="1">
              <p:custDataLst>
                <p:tags r:id="rId5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菱形 35"/>
            <p:cNvSpPr/>
            <p:nvPr userDrawn="1">
              <p:custDataLst>
                <p:tags r:id="rId6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 userDrawn="1">
            <p:custDataLst>
              <p:tags r:id="rId7"/>
            </p:custDataLst>
          </p:nvPr>
        </p:nvSpPr>
        <p:spPr>
          <a:xfrm>
            <a:off x="0" y="127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2"/>
            </p:custDataLst>
          </p:nvPr>
        </p:nvSpPr>
        <p:spPr>
          <a:xfrm>
            <a:off x="579600" y="1663200"/>
            <a:ext cx="5342400" cy="28944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3"/>
            </p:custDataLst>
          </p:nvPr>
        </p:nvSpPr>
        <p:spPr>
          <a:xfrm>
            <a:off x="6242400" y="1663200"/>
            <a:ext cx="5367600" cy="28944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4"/>
            </p:custDataLst>
          </p:nvPr>
        </p:nvSpPr>
        <p:spPr>
          <a:xfrm>
            <a:off x="572400" y="4816800"/>
            <a:ext cx="5342400" cy="781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5"/>
            </p:custDataLst>
          </p:nvPr>
        </p:nvSpPr>
        <p:spPr>
          <a:xfrm>
            <a:off x="6253200" y="4813200"/>
            <a:ext cx="5367600" cy="781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8589"/>
            <a:ext cx="12192000" cy="4939553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 lIns="90000" tIns="46800" rIns="90000" bIns="46800"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32" name="组合 31"/>
          <p:cNvGrpSpPr/>
          <p:nvPr userDrawn="1">
            <p:custDataLst>
              <p:tags r:id="rId8"/>
            </p:custDataLst>
          </p:nvPr>
        </p:nvGrpSpPr>
        <p:grpSpPr>
          <a:xfrm rot="16200000">
            <a:off x="11275695" y="3243580"/>
            <a:ext cx="1134745" cy="224790"/>
            <a:chOff x="1489" y="4565"/>
            <a:chExt cx="1787" cy="354"/>
          </a:xfrm>
        </p:grpSpPr>
        <p:sp>
          <p:nvSpPr>
            <p:cNvPr id="33" name="菱形 32"/>
            <p:cNvSpPr/>
            <p:nvPr userDrawn="1">
              <p:custDataLst>
                <p:tags r:id="rId9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菱形 33"/>
            <p:cNvSpPr/>
            <p:nvPr userDrawn="1">
              <p:custDataLst>
                <p:tags r:id="rId10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菱形 34"/>
            <p:cNvSpPr/>
            <p:nvPr userDrawn="1">
              <p:custDataLst>
                <p:tags r:id="rId11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菱形 35"/>
            <p:cNvSpPr/>
            <p:nvPr userDrawn="1">
              <p:custDataLst>
                <p:tags r:id="rId12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 userDrawn="1">
            <p:custDataLst>
              <p:tags r:id="rId13"/>
            </p:custDataLst>
          </p:nvPr>
        </p:nvGrpSpPr>
        <p:grpSpPr>
          <a:xfrm rot="16200000">
            <a:off x="-299720" y="3243580"/>
            <a:ext cx="1134745" cy="224790"/>
            <a:chOff x="1489" y="4565"/>
            <a:chExt cx="1787" cy="354"/>
          </a:xfrm>
        </p:grpSpPr>
        <p:sp>
          <p:nvSpPr>
            <p:cNvPr id="12" name="菱形 11"/>
            <p:cNvSpPr/>
            <p:nvPr userDrawn="1">
              <p:custDataLst>
                <p:tags r:id="rId14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菱形 13"/>
            <p:cNvSpPr/>
            <p:nvPr userDrawn="1">
              <p:custDataLst>
                <p:tags r:id="rId15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菱形 14"/>
            <p:cNvSpPr/>
            <p:nvPr userDrawn="1">
              <p:custDataLst>
                <p:tags r:id="rId16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菱形 15"/>
            <p:cNvSpPr/>
            <p:nvPr userDrawn="1">
              <p:custDataLst>
                <p:tags r:id="rId17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156210" y="6426200"/>
            <a:ext cx="1134745" cy="224790"/>
            <a:chOff x="1489" y="4565"/>
            <a:chExt cx="1787" cy="354"/>
          </a:xfrm>
        </p:grpSpPr>
        <p:sp>
          <p:nvSpPr>
            <p:cNvPr id="8" name="菱形 7"/>
            <p:cNvSpPr/>
            <p:nvPr userDrawn="1">
              <p:custDataLst>
                <p:tags r:id="rId3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菱形 8"/>
            <p:cNvSpPr/>
            <p:nvPr userDrawn="1">
              <p:custDataLst>
                <p:tags r:id="rId4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菱形 9"/>
            <p:cNvSpPr/>
            <p:nvPr userDrawn="1">
              <p:custDataLst>
                <p:tags r:id="rId5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菱形 10"/>
            <p:cNvSpPr/>
            <p:nvPr userDrawn="1">
              <p:custDataLst>
                <p:tags r:id="rId6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 userDrawn="1">
            <p:custDataLst>
              <p:tags r:id="rId7"/>
            </p:custDataLst>
          </p:nvPr>
        </p:nvGrpSpPr>
        <p:grpSpPr>
          <a:xfrm>
            <a:off x="10915650" y="142240"/>
            <a:ext cx="1134745" cy="224790"/>
            <a:chOff x="1489" y="4565"/>
            <a:chExt cx="1787" cy="354"/>
          </a:xfrm>
        </p:grpSpPr>
        <p:sp>
          <p:nvSpPr>
            <p:cNvPr id="13" name="菱形 12"/>
            <p:cNvSpPr/>
            <p:nvPr userDrawn="1">
              <p:custDataLst>
                <p:tags r:id="rId8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菱形 13"/>
            <p:cNvSpPr/>
            <p:nvPr userDrawn="1">
              <p:custDataLst>
                <p:tags r:id="rId9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菱形 14"/>
            <p:cNvSpPr/>
            <p:nvPr userDrawn="1">
              <p:custDataLst>
                <p:tags r:id="rId10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菱形 15"/>
            <p:cNvSpPr/>
            <p:nvPr userDrawn="1">
              <p:custDataLst>
                <p:tags r:id="rId11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 userDrawn="1">
            <p:custDataLst>
              <p:tags r:id="rId2"/>
            </p:custDataLst>
          </p:nvPr>
        </p:nvSpPr>
        <p:spPr>
          <a:xfrm>
            <a:off x="2184400" y="-10830"/>
            <a:ext cx="7823200" cy="6868830"/>
          </a:xfrm>
          <a:custGeom>
            <a:avLst/>
            <a:gdLst>
              <a:gd name="connsiteX0" fmla="*/ 3439831 w 7823200"/>
              <a:gd name="connsiteY0" fmla="*/ 0 h 6868830"/>
              <a:gd name="connsiteX1" fmla="*/ 4383369 w 7823200"/>
              <a:gd name="connsiteY1" fmla="*/ 0 h 6868830"/>
              <a:gd name="connsiteX2" fmla="*/ 7823200 w 7823200"/>
              <a:gd name="connsiteY2" fmla="*/ 3439831 h 6868830"/>
              <a:gd name="connsiteX3" fmla="*/ 4394201 w 7823200"/>
              <a:gd name="connsiteY3" fmla="*/ 6868830 h 6868830"/>
              <a:gd name="connsiteX4" fmla="*/ 3428999 w 7823200"/>
              <a:gd name="connsiteY4" fmla="*/ 6868830 h 6868830"/>
              <a:gd name="connsiteX5" fmla="*/ 0 w 7823200"/>
              <a:gd name="connsiteY5" fmla="*/ 3439831 h 6868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23200" h="6868830">
                <a:moveTo>
                  <a:pt x="3439831" y="0"/>
                </a:moveTo>
                <a:lnTo>
                  <a:pt x="4383369" y="0"/>
                </a:lnTo>
                <a:lnTo>
                  <a:pt x="7823200" y="3439831"/>
                </a:lnTo>
                <a:lnTo>
                  <a:pt x="4394201" y="6868830"/>
                </a:lnTo>
                <a:lnTo>
                  <a:pt x="3428999" y="6868830"/>
                </a:lnTo>
                <a:lnTo>
                  <a:pt x="0" y="3439831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 userDrawn="1">
            <p:custDataLst>
              <p:tags r:id="rId3"/>
            </p:custDataLst>
          </p:nvPr>
        </p:nvSpPr>
        <p:spPr>
          <a:xfrm>
            <a:off x="5528569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 userDrawn="1">
            <p:custDataLst>
              <p:tags r:id="rId4"/>
            </p:custDataLst>
          </p:nvPr>
        </p:nvSpPr>
        <p:spPr>
          <a:xfrm>
            <a:off x="5831719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菱形 26"/>
          <p:cNvSpPr/>
          <p:nvPr userDrawn="1">
            <p:custDataLst>
              <p:tags r:id="rId5"/>
            </p:custDataLst>
          </p:nvPr>
        </p:nvSpPr>
        <p:spPr>
          <a:xfrm>
            <a:off x="6134869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菱形 27"/>
          <p:cNvSpPr/>
          <p:nvPr userDrawn="1">
            <p:custDataLst>
              <p:tags r:id="rId6"/>
            </p:custDataLst>
          </p:nvPr>
        </p:nvSpPr>
        <p:spPr>
          <a:xfrm>
            <a:off x="6438018" y="5940682"/>
            <a:ext cx="225413" cy="225413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 userDrawn="1">
            <p:custDataLst>
              <p:tags r:id="rId7"/>
            </p:custDataLst>
          </p:nvPr>
        </p:nvCxnSpPr>
        <p:spPr>
          <a:xfrm>
            <a:off x="5715796" y="3236645"/>
            <a:ext cx="760407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 userDrawn="1">
            <p:custDataLst>
              <p:tags r:id="rId8"/>
            </p:custDataLst>
          </p:nvPr>
        </p:nvGrpSpPr>
        <p:grpSpPr>
          <a:xfrm>
            <a:off x="9231298" y="2644867"/>
            <a:ext cx="2391742" cy="1568266"/>
            <a:chOff x="7788812" y="2050366"/>
            <a:chExt cx="4205068" cy="2757268"/>
          </a:xfrm>
        </p:grpSpPr>
        <p:sp>
          <p:nvSpPr>
            <p:cNvPr id="19" name="菱形 18"/>
            <p:cNvSpPr/>
            <p:nvPr>
              <p:custDataLst>
                <p:tags r:id="rId9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菱形 19"/>
            <p:cNvSpPr/>
            <p:nvPr>
              <p:custDataLst>
                <p:tags r:id="rId10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菱形 20"/>
          <p:cNvSpPr/>
          <p:nvPr userDrawn="1">
            <p:custDataLst>
              <p:tags r:id="rId11"/>
            </p:custDataLst>
          </p:nvPr>
        </p:nvSpPr>
        <p:spPr>
          <a:xfrm>
            <a:off x="10429332" y="2530474"/>
            <a:ext cx="442117" cy="442117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菱形 21"/>
          <p:cNvSpPr/>
          <p:nvPr userDrawn="1">
            <p:custDataLst>
              <p:tags r:id="rId12"/>
            </p:custDataLst>
          </p:nvPr>
        </p:nvSpPr>
        <p:spPr>
          <a:xfrm>
            <a:off x="1327069" y="3871055"/>
            <a:ext cx="442117" cy="442117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 userDrawn="1">
            <p:custDataLst>
              <p:tags r:id="rId13"/>
            </p:custDataLst>
          </p:nvPr>
        </p:nvGrpSpPr>
        <p:grpSpPr>
          <a:xfrm flipH="1">
            <a:off x="568960" y="2644865"/>
            <a:ext cx="2391744" cy="1568268"/>
            <a:chOff x="7788812" y="2050366"/>
            <a:chExt cx="4205068" cy="2757268"/>
          </a:xfrm>
        </p:grpSpPr>
        <p:sp>
          <p:nvSpPr>
            <p:cNvPr id="16" name="菱形 15"/>
            <p:cNvSpPr/>
            <p:nvPr>
              <p:custDataLst>
                <p:tags r:id="rId14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菱形 16"/>
            <p:cNvSpPr/>
            <p:nvPr>
              <p:custDataLst>
                <p:tags r:id="rId15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 userDrawn="1">
            <p:custDataLst>
              <p:tags r:id="rId16"/>
            </p:custDataLst>
          </p:nvPr>
        </p:nvGrpSpPr>
        <p:grpSpPr>
          <a:xfrm>
            <a:off x="9194169" y="-187558"/>
            <a:ext cx="3272177" cy="2351641"/>
            <a:chOff x="9194169" y="-187558"/>
            <a:chExt cx="3272177" cy="2351641"/>
          </a:xfrm>
        </p:grpSpPr>
        <p:sp>
          <p:nvSpPr>
            <p:cNvPr id="38" name="任意多边形: 形状 37"/>
            <p:cNvSpPr/>
            <p:nvPr>
              <p:custDataLst>
                <p:tags r:id="rId17"/>
              </p:custDataLst>
            </p:nvPr>
          </p:nvSpPr>
          <p:spPr>
            <a:xfrm rot="780000" flipH="1">
              <a:off x="10861599" y="-92228"/>
              <a:ext cx="1604747" cy="2256311"/>
            </a:xfrm>
            <a:custGeom>
              <a:avLst/>
              <a:gdLst>
                <a:gd name="connsiteX0" fmla="*/ 520910 w 1604747"/>
                <a:gd name="connsiteY0" fmla="*/ 0 h 2256311"/>
                <a:gd name="connsiteX1" fmla="*/ 0 w 1604747"/>
                <a:gd name="connsiteY1" fmla="*/ 2256311 h 2256311"/>
                <a:gd name="connsiteX2" fmla="*/ 1604747 w 1604747"/>
                <a:gd name="connsiteY2" fmla="*/ 651704 h 2256311"/>
                <a:gd name="connsiteX3" fmla="*/ 1082697 w 1604747"/>
                <a:gd name="connsiteY3" fmla="*/ 129699 h 2256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4747" h="2256311">
                  <a:moveTo>
                    <a:pt x="520910" y="0"/>
                  </a:moveTo>
                  <a:lnTo>
                    <a:pt x="0" y="2256311"/>
                  </a:lnTo>
                  <a:lnTo>
                    <a:pt x="1604747" y="651704"/>
                  </a:lnTo>
                  <a:lnTo>
                    <a:pt x="1082697" y="129699"/>
                  </a:lnTo>
                  <a:close/>
                </a:path>
              </a:pathLst>
            </a:custGeom>
            <a:solidFill>
              <a:schemeClr val="accent2"/>
            </a:solidFill>
            <a:ln w="508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34" name="任意多边形: 形状 33"/>
            <p:cNvSpPr/>
            <p:nvPr>
              <p:custDataLst>
                <p:tags r:id="rId18"/>
              </p:custDataLst>
            </p:nvPr>
          </p:nvSpPr>
          <p:spPr>
            <a:xfrm rot="780000" flipH="1">
              <a:off x="9194169" y="-187558"/>
              <a:ext cx="2378176" cy="1637546"/>
            </a:xfrm>
            <a:custGeom>
              <a:avLst/>
              <a:gdLst>
                <a:gd name="connsiteX0" fmla="*/ 2374166 w 2378176"/>
                <a:gd name="connsiteY0" fmla="*/ 444552 h 1637546"/>
                <a:gd name="connsiteX1" fmla="*/ 448600 w 2378176"/>
                <a:gd name="connsiteY1" fmla="*/ 0 h 1637546"/>
                <a:gd name="connsiteX2" fmla="*/ 0 w 2378176"/>
                <a:gd name="connsiteY2" fmla="*/ 448561 h 1637546"/>
                <a:gd name="connsiteX3" fmla="*/ 1189088 w 2378176"/>
                <a:gd name="connsiteY3" fmla="*/ 1637546 h 1637546"/>
                <a:gd name="connsiteX4" fmla="*/ 2378176 w 2378176"/>
                <a:gd name="connsiteY4" fmla="*/ 448561 h 163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8176" h="1637546">
                  <a:moveTo>
                    <a:pt x="2374166" y="444552"/>
                  </a:moveTo>
                  <a:lnTo>
                    <a:pt x="448600" y="0"/>
                  </a:lnTo>
                  <a:lnTo>
                    <a:pt x="0" y="448561"/>
                  </a:lnTo>
                  <a:lnTo>
                    <a:pt x="1189088" y="1637546"/>
                  </a:lnTo>
                  <a:lnTo>
                    <a:pt x="2378176" y="448561"/>
                  </a:lnTo>
                  <a:close/>
                </a:path>
              </a:pathLst>
            </a:custGeom>
            <a:solidFill>
              <a:schemeClr val="accent2"/>
            </a:solidFill>
            <a:ln w="508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0" name="组合 9"/>
          <p:cNvGrpSpPr/>
          <p:nvPr userDrawn="1">
            <p:custDataLst>
              <p:tags r:id="rId19"/>
            </p:custDataLst>
          </p:nvPr>
        </p:nvGrpSpPr>
        <p:grpSpPr>
          <a:xfrm rot="16200000">
            <a:off x="-426085" y="875030"/>
            <a:ext cx="1574800" cy="311785"/>
            <a:chOff x="1489" y="4565"/>
            <a:chExt cx="1787" cy="354"/>
          </a:xfrm>
        </p:grpSpPr>
        <p:sp>
          <p:nvSpPr>
            <p:cNvPr id="11" name="菱形 10"/>
            <p:cNvSpPr/>
            <p:nvPr userDrawn="1">
              <p:custDataLst>
                <p:tags r:id="rId20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 userDrawn="1">
              <p:custDataLst>
                <p:tags r:id="rId21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菱形 12"/>
            <p:cNvSpPr/>
            <p:nvPr userDrawn="1">
              <p:custDataLst>
                <p:tags r:id="rId22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菱形 13"/>
            <p:cNvSpPr/>
            <p:nvPr userDrawn="1">
              <p:custDataLst>
                <p:tags r:id="rId23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24"/>
            </p:custDataLst>
          </p:nvPr>
        </p:nvSpPr>
        <p:spPr>
          <a:xfrm>
            <a:off x="4475179" y="3398897"/>
            <a:ext cx="3254811" cy="713087"/>
          </a:xfrm>
        </p:spPr>
        <p:txBody>
          <a:bodyPr lIns="90000" tIns="46800" rIns="90000" bIns="46800" anchor="t" anchorCtr="0">
            <a:normAutofit/>
          </a:bodyPr>
          <a:lstStyle>
            <a:lvl1pPr algn="ctr">
              <a:defRPr sz="44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idx="1"/>
            <p:custDataLst>
              <p:tags r:id="rId25"/>
            </p:custDataLst>
          </p:nvPr>
        </p:nvSpPr>
        <p:spPr>
          <a:xfrm>
            <a:off x="4475179" y="4199089"/>
            <a:ext cx="3269000" cy="597532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2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2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2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3" name="菱形 22"/>
          <p:cNvSpPr/>
          <p:nvPr userDrawn="1">
            <p:custDataLst>
              <p:tags r:id="rId29"/>
            </p:custDataLst>
          </p:nvPr>
        </p:nvSpPr>
        <p:spPr>
          <a:xfrm>
            <a:off x="5932052" y="2010189"/>
            <a:ext cx="327894" cy="327894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10915650" y="142240"/>
            <a:ext cx="1134745" cy="224790"/>
            <a:chOff x="1489" y="4565"/>
            <a:chExt cx="1787" cy="354"/>
          </a:xfrm>
        </p:grpSpPr>
        <p:sp>
          <p:nvSpPr>
            <p:cNvPr id="9" name="菱形 8"/>
            <p:cNvSpPr/>
            <p:nvPr userDrawn="1">
              <p:custDataLst>
                <p:tags r:id="rId3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菱形 9"/>
            <p:cNvSpPr/>
            <p:nvPr userDrawn="1">
              <p:custDataLst>
                <p:tags r:id="rId4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菱形 10"/>
            <p:cNvSpPr/>
            <p:nvPr userDrawn="1">
              <p:custDataLst>
                <p:tags r:id="rId5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 userDrawn="1">
              <p:custDataLst>
                <p:tags r:id="rId6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 userDrawn="1">
            <p:custDataLst>
              <p:tags r:id="rId7"/>
            </p:custDataLst>
          </p:nvPr>
        </p:nvGrpSpPr>
        <p:grpSpPr>
          <a:xfrm>
            <a:off x="231775" y="6426200"/>
            <a:ext cx="1134745" cy="224790"/>
            <a:chOff x="1489" y="4565"/>
            <a:chExt cx="1787" cy="354"/>
          </a:xfrm>
        </p:grpSpPr>
        <p:sp>
          <p:nvSpPr>
            <p:cNvPr id="14" name="菱形 13"/>
            <p:cNvSpPr/>
            <p:nvPr userDrawn="1">
              <p:custDataLst>
                <p:tags r:id="rId8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菱形 14"/>
            <p:cNvSpPr/>
            <p:nvPr userDrawn="1">
              <p:custDataLst>
                <p:tags r:id="rId9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菱形 15"/>
            <p:cNvSpPr/>
            <p:nvPr userDrawn="1">
              <p:custDataLst>
                <p:tags r:id="rId10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菱形 16"/>
            <p:cNvSpPr/>
            <p:nvPr userDrawn="1">
              <p:custDataLst>
                <p:tags r:id="rId11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4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组合 9"/>
          <p:cNvGrpSpPr/>
          <p:nvPr userDrawn="1">
            <p:custDataLst>
              <p:tags r:id="rId10"/>
            </p:custDataLst>
          </p:nvPr>
        </p:nvGrpSpPr>
        <p:grpSpPr>
          <a:xfrm flipH="1">
            <a:off x="158115" y="6065520"/>
            <a:ext cx="1000760" cy="655955"/>
            <a:chOff x="7788812" y="2050366"/>
            <a:chExt cx="4205068" cy="2757268"/>
          </a:xfrm>
        </p:grpSpPr>
        <p:sp>
          <p:nvSpPr>
            <p:cNvPr id="11" name="菱形 10"/>
            <p:cNvSpPr/>
            <p:nvPr>
              <p:custDataLst>
                <p:tags r:id="rId11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>
              <p:custDataLst>
                <p:tags r:id="rId12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 userDrawn="1">
            <p:custDataLst>
              <p:tags r:id="rId13"/>
            </p:custDataLst>
          </p:nvPr>
        </p:nvGrpSpPr>
        <p:grpSpPr>
          <a:xfrm flipH="1">
            <a:off x="11008995" y="115570"/>
            <a:ext cx="1000760" cy="655955"/>
            <a:chOff x="7788812" y="2050366"/>
            <a:chExt cx="4205068" cy="2757268"/>
          </a:xfrm>
        </p:grpSpPr>
        <p:sp>
          <p:nvSpPr>
            <p:cNvPr id="14" name="菱形 13"/>
            <p:cNvSpPr/>
            <p:nvPr>
              <p:custDataLst>
                <p:tags r:id="rId14"/>
              </p:custDataLst>
            </p:nvPr>
          </p:nvSpPr>
          <p:spPr>
            <a:xfrm>
              <a:off x="7788812" y="2050366"/>
              <a:ext cx="2757268" cy="2757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菱形 14"/>
            <p:cNvSpPr/>
            <p:nvPr>
              <p:custDataLst>
                <p:tags r:id="rId15"/>
              </p:custDataLst>
            </p:nvPr>
          </p:nvSpPr>
          <p:spPr>
            <a:xfrm>
              <a:off x="9998612" y="2431366"/>
              <a:ext cx="1995268" cy="1995268"/>
            </a:xfrm>
            <a:prstGeom prst="diamond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菱形 15"/>
          <p:cNvSpPr/>
          <p:nvPr userDrawn="1">
            <p:custDataLst>
              <p:tags r:id="rId2"/>
            </p:custDataLst>
          </p:nvPr>
        </p:nvSpPr>
        <p:spPr>
          <a:xfrm flipH="1">
            <a:off x="1730483" y="1868378"/>
            <a:ext cx="2990289" cy="2990290"/>
          </a:xfrm>
          <a:prstGeom prst="diamond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 userDrawn="1">
            <p:custDataLst>
              <p:tags r:id="rId3"/>
            </p:custDataLst>
          </p:nvPr>
        </p:nvSpPr>
        <p:spPr>
          <a:xfrm flipH="1">
            <a:off x="1427767" y="3063801"/>
            <a:ext cx="599445" cy="599444"/>
          </a:xfrm>
          <a:prstGeom prst="diamond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菱形 17"/>
          <p:cNvSpPr/>
          <p:nvPr userDrawn="1">
            <p:custDataLst>
              <p:tags r:id="rId4"/>
            </p:custDataLst>
          </p:nvPr>
        </p:nvSpPr>
        <p:spPr>
          <a:xfrm>
            <a:off x="4424043" y="3063800"/>
            <a:ext cx="599445" cy="599445"/>
          </a:xfrm>
          <a:prstGeom prst="diamond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/>
          <p:cNvSpPr/>
          <p:nvPr userDrawn="1">
            <p:custDataLst>
              <p:tags r:id="rId5"/>
            </p:custDataLst>
          </p:nvPr>
        </p:nvSpPr>
        <p:spPr>
          <a:xfrm flipH="1">
            <a:off x="1377798" y="3015133"/>
            <a:ext cx="168992" cy="168992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菱形 19"/>
          <p:cNvSpPr/>
          <p:nvPr userDrawn="1">
            <p:custDataLst>
              <p:tags r:id="rId6"/>
            </p:custDataLst>
          </p:nvPr>
        </p:nvSpPr>
        <p:spPr>
          <a:xfrm flipH="1">
            <a:off x="4920465" y="3482218"/>
            <a:ext cx="168992" cy="168992"/>
          </a:xfrm>
          <a:prstGeom prst="diamond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5"/>
          <p:cNvGrpSpPr/>
          <p:nvPr userDrawn="1">
            <p:custDataLst>
              <p:tags r:id="rId11"/>
            </p:custDataLst>
          </p:nvPr>
        </p:nvGrpSpPr>
        <p:grpSpPr>
          <a:xfrm rot="16200000">
            <a:off x="-706755" y="5248910"/>
            <a:ext cx="2336800" cy="462915"/>
            <a:chOff x="1489" y="4565"/>
            <a:chExt cx="1787" cy="354"/>
          </a:xfrm>
        </p:grpSpPr>
        <p:sp>
          <p:nvSpPr>
            <p:cNvPr id="7" name="菱形 6"/>
            <p:cNvSpPr/>
            <p:nvPr userDrawn="1">
              <p:custDataLst>
                <p:tags r:id="rId12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菱形 7"/>
            <p:cNvSpPr/>
            <p:nvPr userDrawn="1">
              <p:custDataLst>
                <p:tags r:id="rId13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菱形 8"/>
            <p:cNvSpPr/>
            <p:nvPr userDrawn="1">
              <p:custDataLst>
                <p:tags r:id="rId14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菱形 9"/>
            <p:cNvSpPr/>
            <p:nvPr userDrawn="1">
              <p:custDataLst>
                <p:tags r:id="rId15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 userDrawn="1">
            <p:custDataLst>
              <p:tags r:id="rId16"/>
            </p:custDataLst>
          </p:nvPr>
        </p:nvGrpSpPr>
        <p:grpSpPr>
          <a:xfrm rot="16200000">
            <a:off x="10632440" y="1198880"/>
            <a:ext cx="2336800" cy="462915"/>
            <a:chOff x="1489" y="4565"/>
            <a:chExt cx="1787" cy="354"/>
          </a:xfrm>
        </p:grpSpPr>
        <p:sp>
          <p:nvSpPr>
            <p:cNvPr id="12" name="菱形 11"/>
            <p:cNvSpPr/>
            <p:nvPr userDrawn="1">
              <p:custDataLst>
                <p:tags r:id="rId17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菱形 12"/>
            <p:cNvSpPr/>
            <p:nvPr userDrawn="1">
              <p:custDataLst>
                <p:tags r:id="rId18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菱形 13"/>
            <p:cNvSpPr/>
            <p:nvPr userDrawn="1">
              <p:custDataLst>
                <p:tags r:id="rId19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菱形 14"/>
            <p:cNvSpPr/>
            <p:nvPr userDrawn="1">
              <p:custDataLst>
                <p:tags r:id="rId20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10915650" y="142240"/>
            <a:ext cx="1134745" cy="224790"/>
            <a:chOff x="1489" y="4565"/>
            <a:chExt cx="1787" cy="354"/>
          </a:xfrm>
        </p:grpSpPr>
        <p:sp>
          <p:nvSpPr>
            <p:cNvPr id="9" name="菱形 8"/>
            <p:cNvSpPr/>
            <p:nvPr userDrawn="1">
              <p:custDataLst>
                <p:tags r:id="rId3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菱形 9"/>
            <p:cNvSpPr/>
            <p:nvPr userDrawn="1">
              <p:custDataLst>
                <p:tags r:id="rId4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菱形 10"/>
            <p:cNvSpPr/>
            <p:nvPr userDrawn="1">
              <p:custDataLst>
                <p:tags r:id="rId5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 userDrawn="1">
              <p:custDataLst>
                <p:tags r:id="rId6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 userDrawn="1">
            <p:custDataLst>
              <p:tags r:id="rId7"/>
            </p:custDataLst>
          </p:nvPr>
        </p:nvGrpSpPr>
        <p:grpSpPr>
          <a:xfrm>
            <a:off x="231775" y="6426200"/>
            <a:ext cx="1134745" cy="224790"/>
            <a:chOff x="1489" y="4565"/>
            <a:chExt cx="1787" cy="354"/>
          </a:xfrm>
        </p:grpSpPr>
        <p:sp>
          <p:nvSpPr>
            <p:cNvPr id="14" name="菱形 13"/>
            <p:cNvSpPr/>
            <p:nvPr userDrawn="1">
              <p:custDataLst>
                <p:tags r:id="rId8"/>
              </p:custDataLst>
            </p:nvPr>
          </p:nvSpPr>
          <p:spPr>
            <a:xfrm>
              <a:off x="1489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菱形 14"/>
            <p:cNvSpPr/>
            <p:nvPr userDrawn="1">
              <p:custDataLst>
                <p:tags r:id="rId9"/>
              </p:custDataLst>
            </p:nvPr>
          </p:nvSpPr>
          <p:spPr>
            <a:xfrm>
              <a:off x="1967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菱形 15"/>
            <p:cNvSpPr/>
            <p:nvPr userDrawn="1">
              <p:custDataLst>
                <p:tags r:id="rId10"/>
              </p:custDataLst>
            </p:nvPr>
          </p:nvSpPr>
          <p:spPr>
            <a:xfrm>
              <a:off x="2444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菱形 16"/>
            <p:cNvSpPr/>
            <p:nvPr userDrawn="1">
              <p:custDataLst>
                <p:tags r:id="rId11"/>
              </p:custDataLst>
            </p:nvPr>
          </p:nvSpPr>
          <p:spPr>
            <a:xfrm>
              <a:off x="2922" y="4565"/>
              <a:ext cx="355" cy="355"/>
            </a:xfrm>
            <a:prstGeom prst="diamond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>
            <p:custDataLst>
              <p:tags r:id="rId2"/>
            </p:custDataLst>
          </p:nvPr>
        </p:nvGrpSpPr>
        <p:grpSpPr>
          <a:xfrm>
            <a:off x="283210" y="273050"/>
            <a:ext cx="11619230" cy="6311900"/>
            <a:chOff x="283210" y="273050"/>
            <a:chExt cx="11619230" cy="6311900"/>
          </a:xfrm>
        </p:grpSpPr>
        <p:sp>
          <p:nvSpPr>
            <p:cNvPr id="37" name="矩形 36"/>
            <p:cNvSpPr/>
            <p:nvPr userDrawn="1">
              <p:custDataLst>
                <p:tags r:id="rId3"/>
              </p:custDataLst>
            </p:nvPr>
          </p:nvSpPr>
          <p:spPr>
            <a:xfrm>
              <a:off x="286385" y="273050"/>
              <a:ext cx="11616055" cy="6311900"/>
            </a:xfrm>
            <a:prstGeom prst="rect">
              <a:avLst/>
            </a:prstGeom>
            <a:solidFill>
              <a:schemeClr val="bg2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en-US" altLang="zh-CN" baseline="0" dirty="0">
                <a:latin typeface="Arial" panose="020B0604020202020204" pitchFamily="34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 userDrawn="1">
              <p:custDataLst>
                <p:tags r:id="rId4"/>
              </p:custDataLst>
            </p:nvPr>
          </p:nvGrpSpPr>
          <p:grpSpPr>
            <a:xfrm flipH="1">
              <a:off x="283210" y="6022340"/>
              <a:ext cx="857885" cy="562610"/>
              <a:chOff x="7788812" y="2050366"/>
              <a:chExt cx="4205068" cy="2757268"/>
            </a:xfrm>
          </p:grpSpPr>
          <p:sp>
            <p:nvSpPr>
              <p:cNvPr id="42" name="菱形 41"/>
              <p:cNvSpPr/>
              <p:nvPr>
                <p:custDataLst>
                  <p:tags r:id="rId5"/>
                </p:custDataLst>
              </p:nvPr>
            </p:nvSpPr>
            <p:spPr>
              <a:xfrm>
                <a:off x="7788812" y="2050366"/>
                <a:ext cx="2757268" cy="2757268"/>
              </a:xfrm>
              <a:prstGeom prst="diamond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aseline="0"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43" name="菱形 42"/>
              <p:cNvSpPr/>
              <p:nvPr>
                <p:custDataLst>
                  <p:tags r:id="rId6"/>
                </p:custDataLst>
              </p:nvPr>
            </p:nvSpPr>
            <p:spPr>
              <a:xfrm>
                <a:off x="9998612" y="2431366"/>
                <a:ext cx="1995268" cy="1995268"/>
              </a:xfrm>
              <a:prstGeom prst="diamond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aseline="0"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39" name="组合 38"/>
            <p:cNvGrpSpPr/>
            <p:nvPr userDrawn="1">
              <p:custDataLst>
                <p:tags r:id="rId7"/>
              </p:custDataLst>
            </p:nvPr>
          </p:nvGrpSpPr>
          <p:grpSpPr>
            <a:xfrm flipH="1">
              <a:off x="11044555" y="273050"/>
              <a:ext cx="857885" cy="562610"/>
              <a:chOff x="7788812" y="2050366"/>
              <a:chExt cx="4205068" cy="2757268"/>
            </a:xfrm>
          </p:grpSpPr>
          <p:sp>
            <p:nvSpPr>
              <p:cNvPr id="40" name="菱形 39"/>
              <p:cNvSpPr/>
              <p:nvPr>
                <p:custDataLst>
                  <p:tags r:id="rId8"/>
                </p:custDataLst>
              </p:nvPr>
            </p:nvSpPr>
            <p:spPr>
              <a:xfrm>
                <a:off x="7788812" y="2050366"/>
                <a:ext cx="2757268" cy="2757268"/>
              </a:xfrm>
              <a:prstGeom prst="diamond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aseline="0"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41" name="菱形 40"/>
              <p:cNvSpPr/>
              <p:nvPr>
                <p:custDataLst>
                  <p:tags r:id="rId9"/>
                </p:custDataLst>
              </p:nvPr>
            </p:nvSpPr>
            <p:spPr>
              <a:xfrm>
                <a:off x="9998612" y="2431366"/>
                <a:ext cx="1995268" cy="1995268"/>
              </a:xfrm>
              <a:prstGeom prst="diamond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aseline="0"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0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11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295.xml"/><Relationship Id="rId23" Type="http://schemas.openxmlformats.org/officeDocument/2006/relationships/tags" Target="../tags/tag294.xml"/><Relationship Id="rId22" Type="http://schemas.openxmlformats.org/officeDocument/2006/relationships/tags" Target="../tags/tag293.xml"/><Relationship Id="rId21" Type="http://schemas.openxmlformats.org/officeDocument/2006/relationships/tags" Target="../tags/tag292.xml"/><Relationship Id="rId20" Type="http://schemas.openxmlformats.org/officeDocument/2006/relationships/tags" Target="../tags/tag29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290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hemeOverride" Target="../theme/themeOverride1.xml"/><Relationship Id="rId3" Type="http://schemas.openxmlformats.org/officeDocument/2006/relationships/tags" Target="../tags/tag298.xml"/><Relationship Id="rId2" Type="http://schemas.openxmlformats.org/officeDocument/2006/relationships/tags" Target="../tags/tag297.xml"/><Relationship Id="rId1" Type="http://schemas.openxmlformats.org/officeDocument/2006/relationships/tags" Target="../tags/tag296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themeOverride" Target="../theme/themeOverride10.xml"/><Relationship Id="rId7" Type="http://schemas.openxmlformats.org/officeDocument/2006/relationships/tags" Target="../tags/tag348.xml"/><Relationship Id="rId6" Type="http://schemas.openxmlformats.org/officeDocument/2006/relationships/image" Target="../media/image11.png"/><Relationship Id="rId5" Type="http://schemas.openxmlformats.org/officeDocument/2006/relationships/tags" Target="../tags/tag347.xml"/><Relationship Id="rId4" Type="http://schemas.openxmlformats.org/officeDocument/2006/relationships/image" Target="../media/image10.png"/><Relationship Id="rId3" Type="http://schemas.openxmlformats.org/officeDocument/2006/relationships/tags" Target="../tags/tag346.xml"/><Relationship Id="rId2" Type="http://schemas.openxmlformats.org/officeDocument/2006/relationships/tags" Target="../tags/tag345.xml"/><Relationship Id="rId10" Type="http://schemas.openxmlformats.org/officeDocument/2006/relationships/notesSlide" Target="../notesSlides/notesSlide4.xml"/><Relationship Id="rId1" Type="http://schemas.openxmlformats.org/officeDocument/2006/relationships/tags" Target="../tags/tag344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themeOverride" Target="../theme/themeOverride11.xml"/><Relationship Id="rId7" Type="http://schemas.openxmlformats.org/officeDocument/2006/relationships/tags" Target="../tags/tag353.xml"/><Relationship Id="rId6" Type="http://schemas.openxmlformats.org/officeDocument/2006/relationships/image" Target="../media/image13.png"/><Relationship Id="rId5" Type="http://schemas.openxmlformats.org/officeDocument/2006/relationships/tags" Target="../tags/tag352.xml"/><Relationship Id="rId4" Type="http://schemas.openxmlformats.org/officeDocument/2006/relationships/image" Target="../media/image12.png"/><Relationship Id="rId3" Type="http://schemas.openxmlformats.org/officeDocument/2006/relationships/tags" Target="../tags/tag351.xml"/><Relationship Id="rId2" Type="http://schemas.openxmlformats.org/officeDocument/2006/relationships/tags" Target="../tags/tag350.xml"/><Relationship Id="rId10" Type="http://schemas.openxmlformats.org/officeDocument/2006/relationships/notesSlide" Target="../notesSlides/notesSlide5.xml"/><Relationship Id="rId1" Type="http://schemas.openxmlformats.org/officeDocument/2006/relationships/tags" Target="../tags/tag349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hemeOverride" Target="../theme/themeOverride12.xml"/><Relationship Id="rId3" Type="http://schemas.openxmlformats.org/officeDocument/2006/relationships/tags" Target="../tags/tag356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hemeOverride" Target="../theme/themeOverride13.xml"/><Relationship Id="rId7" Type="http://schemas.openxmlformats.org/officeDocument/2006/relationships/tags" Target="../tags/tag361.xml"/><Relationship Id="rId6" Type="http://schemas.openxmlformats.org/officeDocument/2006/relationships/image" Target="../media/image15.png"/><Relationship Id="rId5" Type="http://schemas.openxmlformats.org/officeDocument/2006/relationships/tags" Target="../tags/tag360.xml"/><Relationship Id="rId4" Type="http://schemas.openxmlformats.org/officeDocument/2006/relationships/image" Target="../media/image14.png"/><Relationship Id="rId3" Type="http://schemas.openxmlformats.org/officeDocument/2006/relationships/tags" Target="../tags/tag359.xml"/><Relationship Id="rId2" Type="http://schemas.openxmlformats.org/officeDocument/2006/relationships/tags" Target="../tags/tag358.xml"/><Relationship Id="rId10" Type="http://schemas.openxmlformats.org/officeDocument/2006/relationships/notesSlide" Target="../notesSlides/notesSlide6.xml"/><Relationship Id="rId1" Type="http://schemas.openxmlformats.org/officeDocument/2006/relationships/tags" Target="../tags/tag357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hemeOverride" Target="../theme/themeOverride14.xml"/><Relationship Id="rId7" Type="http://schemas.openxmlformats.org/officeDocument/2006/relationships/tags" Target="../tags/tag366.xml"/><Relationship Id="rId6" Type="http://schemas.openxmlformats.org/officeDocument/2006/relationships/tags" Target="../tags/tag365.xml"/><Relationship Id="rId5" Type="http://schemas.openxmlformats.org/officeDocument/2006/relationships/image" Target="../media/image17.png"/><Relationship Id="rId4" Type="http://schemas.openxmlformats.org/officeDocument/2006/relationships/tags" Target="../tags/tag364.xml"/><Relationship Id="rId3" Type="http://schemas.openxmlformats.org/officeDocument/2006/relationships/image" Target="../media/image16.png"/><Relationship Id="rId2" Type="http://schemas.openxmlformats.org/officeDocument/2006/relationships/tags" Target="../tags/tag363.xml"/><Relationship Id="rId10" Type="http://schemas.openxmlformats.org/officeDocument/2006/relationships/notesSlide" Target="../notesSlides/notesSlide7.xml"/><Relationship Id="rId1" Type="http://schemas.openxmlformats.org/officeDocument/2006/relationships/tags" Target="../tags/tag362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hemeOverride" Target="../theme/themeOverride15.xml"/><Relationship Id="rId7" Type="http://schemas.openxmlformats.org/officeDocument/2006/relationships/tags" Target="../tags/tag371.xml"/><Relationship Id="rId6" Type="http://schemas.openxmlformats.org/officeDocument/2006/relationships/tags" Target="../tags/tag370.xml"/><Relationship Id="rId5" Type="http://schemas.openxmlformats.org/officeDocument/2006/relationships/image" Target="../media/image19.png"/><Relationship Id="rId4" Type="http://schemas.openxmlformats.org/officeDocument/2006/relationships/tags" Target="../tags/tag369.xml"/><Relationship Id="rId3" Type="http://schemas.openxmlformats.org/officeDocument/2006/relationships/image" Target="../media/image18.png"/><Relationship Id="rId2" Type="http://schemas.openxmlformats.org/officeDocument/2006/relationships/tags" Target="../tags/tag368.xml"/><Relationship Id="rId10" Type="http://schemas.openxmlformats.org/officeDocument/2006/relationships/notesSlide" Target="../notesSlides/notesSlide8.xml"/><Relationship Id="rId1" Type="http://schemas.openxmlformats.org/officeDocument/2006/relationships/tags" Target="../tags/tag367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hemeOverride" Target="../theme/themeOverride16.xml"/><Relationship Id="rId7" Type="http://schemas.openxmlformats.org/officeDocument/2006/relationships/tags" Target="../tags/tag376.xml"/><Relationship Id="rId6" Type="http://schemas.openxmlformats.org/officeDocument/2006/relationships/image" Target="../media/image21.png"/><Relationship Id="rId5" Type="http://schemas.openxmlformats.org/officeDocument/2006/relationships/tags" Target="../tags/tag375.xml"/><Relationship Id="rId4" Type="http://schemas.openxmlformats.org/officeDocument/2006/relationships/image" Target="../media/image20.png"/><Relationship Id="rId3" Type="http://schemas.openxmlformats.org/officeDocument/2006/relationships/tags" Target="../tags/tag374.xml"/><Relationship Id="rId2" Type="http://schemas.openxmlformats.org/officeDocument/2006/relationships/tags" Target="../tags/tag373.xml"/><Relationship Id="rId10" Type="http://schemas.openxmlformats.org/officeDocument/2006/relationships/notesSlide" Target="../notesSlides/notesSlide9.xml"/><Relationship Id="rId1" Type="http://schemas.openxmlformats.org/officeDocument/2006/relationships/tags" Target="../tags/tag372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hemeOverride" Target="../theme/themeOverride17.xml"/><Relationship Id="rId7" Type="http://schemas.openxmlformats.org/officeDocument/2006/relationships/tags" Target="../tags/tag381.xml"/><Relationship Id="rId6" Type="http://schemas.openxmlformats.org/officeDocument/2006/relationships/image" Target="../media/image23.png"/><Relationship Id="rId5" Type="http://schemas.openxmlformats.org/officeDocument/2006/relationships/tags" Target="../tags/tag380.xml"/><Relationship Id="rId4" Type="http://schemas.openxmlformats.org/officeDocument/2006/relationships/image" Target="../media/image22.png"/><Relationship Id="rId3" Type="http://schemas.openxmlformats.org/officeDocument/2006/relationships/tags" Target="../tags/tag379.xml"/><Relationship Id="rId2" Type="http://schemas.openxmlformats.org/officeDocument/2006/relationships/tags" Target="../tags/tag378.xml"/><Relationship Id="rId10" Type="http://schemas.openxmlformats.org/officeDocument/2006/relationships/notesSlide" Target="../notesSlides/notesSlide10.xml"/><Relationship Id="rId1" Type="http://schemas.openxmlformats.org/officeDocument/2006/relationships/tags" Target="../tags/tag377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hemeOverride" Target="../theme/themeOverride18.xml"/><Relationship Id="rId7" Type="http://schemas.openxmlformats.org/officeDocument/2006/relationships/tags" Target="../tags/tag386.xml"/><Relationship Id="rId6" Type="http://schemas.openxmlformats.org/officeDocument/2006/relationships/image" Target="../media/image25.png"/><Relationship Id="rId5" Type="http://schemas.openxmlformats.org/officeDocument/2006/relationships/tags" Target="../tags/tag385.xml"/><Relationship Id="rId4" Type="http://schemas.openxmlformats.org/officeDocument/2006/relationships/image" Target="../media/image24.png"/><Relationship Id="rId3" Type="http://schemas.openxmlformats.org/officeDocument/2006/relationships/tags" Target="../tags/tag384.xml"/><Relationship Id="rId2" Type="http://schemas.openxmlformats.org/officeDocument/2006/relationships/tags" Target="../tags/tag383.xml"/><Relationship Id="rId10" Type="http://schemas.openxmlformats.org/officeDocument/2006/relationships/notesSlide" Target="../notesSlides/notesSlide11.xml"/><Relationship Id="rId1" Type="http://schemas.openxmlformats.org/officeDocument/2006/relationships/tags" Target="../tags/tag382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19.xml"/><Relationship Id="rId3" Type="http://schemas.openxmlformats.org/officeDocument/2006/relationships/tags" Target="../tags/tag389.xml"/><Relationship Id="rId2" Type="http://schemas.openxmlformats.org/officeDocument/2006/relationships/tags" Target="../tags/tag388.xml"/><Relationship Id="rId1" Type="http://schemas.openxmlformats.org/officeDocument/2006/relationships/tags" Target="../tags/tag38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07.xml"/><Relationship Id="rId8" Type="http://schemas.openxmlformats.org/officeDocument/2006/relationships/tags" Target="../tags/tag306.xml"/><Relationship Id="rId7" Type="http://schemas.openxmlformats.org/officeDocument/2006/relationships/tags" Target="../tags/tag305.xml"/><Relationship Id="rId6" Type="http://schemas.openxmlformats.org/officeDocument/2006/relationships/tags" Target="../tags/tag304.xml"/><Relationship Id="rId5" Type="http://schemas.openxmlformats.org/officeDocument/2006/relationships/tags" Target="../tags/tag303.xml"/><Relationship Id="rId4" Type="http://schemas.openxmlformats.org/officeDocument/2006/relationships/tags" Target="../tags/tag302.xml"/><Relationship Id="rId3" Type="http://schemas.openxmlformats.org/officeDocument/2006/relationships/tags" Target="../tags/tag301.xml"/><Relationship Id="rId2" Type="http://schemas.openxmlformats.org/officeDocument/2006/relationships/tags" Target="../tags/tag300.xml"/><Relationship Id="rId17" Type="http://schemas.openxmlformats.org/officeDocument/2006/relationships/slideLayout" Target="../slideLayouts/slideLayout6.xml"/><Relationship Id="rId16" Type="http://schemas.openxmlformats.org/officeDocument/2006/relationships/themeOverride" Target="../theme/themeOverride2.xml"/><Relationship Id="rId15" Type="http://schemas.openxmlformats.org/officeDocument/2006/relationships/tags" Target="../tags/tag313.xml"/><Relationship Id="rId14" Type="http://schemas.openxmlformats.org/officeDocument/2006/relationships/tags" Target="../tags/tag312.xml"/><Relationship Id="rId13" Type="http://schemas.openxmlformats.org/officeDocument/2006/relationships/tags" Target="../tags/tag311.xml"/><Relationship Id="rId12" Type="http://schemas.openxmlformats.org/officeDocument/2006/relationships/tags" Target="../tags/tag310.xml"/><Relationship Id="rId11" Type="http://schemas.openxmlformats.org/officeDocument/2006/relationships/tags" Target="../tags/tag309.xml"/><Relationship Id="rId10" Type="http://schemas.openxmlformats.org/officeDocument/2006/relationships/tags" Target="../tags/tag308.xml"/><Relationship Id="rId1" Type="http://schemas.openxmlformats.org/officeDocument/2006/relationships/tags" Target="../tags/tag299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hemeOverride" Target="../theme/themeOverride3.xml"/><Relationship Id="rId3" Type="http://schemas.openxmlformats.org/officeDocument/2006/relationships/tags" Target="../tags/tag316.xml"/><Relationship Id="rId2" Type="http://schemas.openxmlformats.org/officeDocument/2006/relationships/tags" Target="../tags/tag315.xml"/><Relationship Id="rId1" Type="http://schemas.openxmlformats.org/officeDocument/2006/relationships/tags" Target="../tags/tag31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22.xml"/><Relationship Id="rId8" Type="http://schemas.openxmlformats.org/officeDocument/2006/relationships/image" Target="../media/image3.jpeg"/><Relationship Id="rId7" Type="http://schemas.openxmlformats.org/officeDocument/2006/relationships/tags" Target="../tags/tag321.xml"/><Relationship Id="rId6" Type="http://schemas.openxmlformats.org/officeDocument/2006/relationships/image" Target="../media/image2.jpeg"/><Relationship Id="rId5" Type="http://schemas.openxmlformats.org/officeDocument/2006/relationships/tags" Target="../tags/tag320.xml"/><Relationship Id="rId4" Type="http://schemas.openxmlformats.org/officeDocument/2006/relationships/image" Target="../media/image1.jpeg"/><Relationship Id="rId3" Type="http://schemas.openxmlformats.org/officeDocument/2006/relationships/tags" Target="../tags/tag319.xml"/><Relationship Id="rId2" Type="http://schemas.openxmlformats.org/officeDocument/2006/relationships/tags" Target="../tags/tag318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13.xml"/><Relationship Id="rId12" Type="http://schemas.openxmlformats.org/officeDocument/2006/relationships/themeOverride" Target="../theme/themeOverride4.xml"/><Relationship Id="rId11" Type="http://schemas.openxmlformats.org/officeDocument/2006/relationships/tags" Target="../tags/tag323.xml"/><Relationship Id="rId10" Type="http://schemas.openxmlformats.org/officeDocument/2006/relationships/image" Target="../media/image4.jpeg"/><Relationship Id="rId1" Type="http://schemas.openxmlformats.org/officeDocument/2006/relationships/tags" Target="../tags/tag31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hemeOverride" Target="../theme/themeOverride5.xml"/><Relationship Id="rId7" Type="http://schemas.openxmlformats.org/officeDocument/2006/relationships/tags" Target="../tags/tag328.xml"/><Relationship Id="rId6" Type="http://schemas.openxmlformats.org/officeDocument/2006/relationships/image" Target="../media/image6.jpeg"/><Relationship Id="rId5" Type="http://schemas.openxmlformats.org/officeDocument/2006/relationships/tags" Target="../tags/tag327.xml"/><Relationship Id="rId4" Type="http://schemas.openxmlformats.org/officeDocument/2006/relationships/image" Target="../media/image5.jpeg"/><Relationship Id="rId3" Type="http://schemas.openxmlformats.org/officeDocument/2006/relationships/tags" Target="../tags/tag326.xml"/><Relationship Id="rId2" Type="http://schemas.openxmlformats.org/officeDocument/2006/relationships/tags" Target="../tags/tag325.xml"/><Relationship Id="rId10" Type="http://schemas.openxmlformats.org/officeDocument/2006/relationships/notesSlide" Target="../notesSlides/notesSlide2.xml"/><Relationship Id="rId1" Type="http://schemas.openxmlformats.org/officeDocument/2006/relationships/tags" Target="../tags/tag324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hemeOverride" Target="../theme/themeOverride6.xml"/><Relationship Id="rId3" Type="http://schemas.openxmlformats.org/officeDocument/2006/relationships/tags" Target="../tags/tag331.xml"/><Relationship Id="rId2" Type="http://schemas.openxmlformats.org/officeDocument/2006/relationships/tags" Target="../tags/tag330.xml"/><Relationship Id="rId1" Type="http://schemas.openxmlformats.org/officeDocument/2006/relationships/tags" Target="../tags/tag329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4.xml"/><Relationship Id="rId6" Type="http://schemas.openxmlformats.org/officeDocument/2006/relationships/themeOverride" Target="../theme/themeOverride7.xml"/><Relationship Id="rId5" Type="http://schemas.openxmlformats.org/officeDocument/2006/relationships/tags" Target="../tags/tag335.xml"/><Relationship Id="rId4" Type="http://schemas.openxmlformats.org/officeDocument/2006/relationships/tags" Target="../tags/tag334.xml"/><Relationship Id="rId3" Type="http://schemas.openxmlformats.org/officeDocument/2006/relationships/image" Target="../media/image7.jpeg"/><Relationship Id="rId2" Type="http://schemas.openxmlformats.org/officeDocument/2006/relationships/tags" Target="../tags/tag333.xml"/><Relationship Id="rId1" Type="http://schemas.openxmlformats.org/officeDocument/2006/relationships/tags" Target="../tags/tag33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hemeOverride" Target="../theme/themeOverride8.xml"/><Relationship Id="rId3" Type="http://schemas.openxmlformats.org/officeDocument/2006/relationships/tags" Target="../tags/tag338.xml"/><Relationship Id="rId2" Type="http://schemas.openxmlformats.org/officeDocument/2006/relationships/tags" Target="../tags/tag337.xml"/><Relationship Id="rId1" Type="http://schemas.openxmlformats.org/officeDocument/2006/relationships/tags" Target="../tags/tag336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themeOverride" Target="../theme/themeOverride9.xml"/><Relationship Id="rId7" Type="http://schemas.openxmlformats.org/officeDocument/2006/relationships/tags" Target="../tags/tag343.xml"/><Relationship Id="rId6" Type="http://schemas.openxmlformats.org/officeDocument/2006/relationships/image" Target="../media/image9.png"/><Relationship Id="rId5" Type="http://schemas.openxmlformats.org/officeDocument/2006/relationships/tags" Target="../tags/tag342.xml"/><Relationship Id="rId4" Type="http://schemas.openxmlformats.org/officeDocument/2006/relationships/image" Target="../media/image8.jpeg"/><Relationship Id="rId3" Type="http://schemas.openxmlformats.org/officeDocument/2006/relationships/tags" Target="../tags/tag341.xml"/><Relationship Id="rId2" Type="http://schemas.openxmlformats.org/officeDocument/2006/relationships/tags" Target="../tags/tag340.xml"/><Relationship Id="rId10" Type="http://schemas.openxmlformats.org/officeDocument/2006/relationships/notesSlide" Target="../notesSlides/notesSlide3.xml"/><Relationship Id="rId1" Type="http://schemas.openxmlformats.org/officeDocument/2006/relationships/tags" Target="../tags/tag3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服药管理</a:t>
            </a:r>
            <a:r>
              <a:rPr lang="zh-CN" altLang="en-US" dirty="0"/>
              <a:t>系统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4088765" y="3429000"/>
            <a:ext cx="4020820" cy="39878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2152814</a:t>
            </a:r>
            <a:r>
              <a:rPr lang="zh-CN" altLang="en-US" dirty="0"/>
              <a:t>周成杰、</a:t>
            </a:r>
            <a:r>
              <a:rPr lang="en-US" altLang="zh-CN" dirty="0"/>
              <a:t>2151294</a:t>
            </a:r>
            <a:r>
              <a:rPr lang="zh-CN" altLang="en-US" dirty="0"/>
              <a:t>马威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5"/>
            <p:custDataLst>
              <p:tags r:id="rId1"/>
            </p:custDataLst>
          </p:nvPr>
        </p:nvSpPr>
        <p:spPr>
          <a:xfrm>
            <a:off x="3425455" y="5098105"/>
            <a:ext cx="5342400" cy="7812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sz="2400" dirty="0"/>
              <a:t>2.</a:t>
            </a:r>
            <a:r>
              <a:rPr lang="zh-CN" altLang="en-US" sz="2400" dirty="0"/>
              <a:t>修改用药</a:t>
            </a:r>
            <a:r>
              <a:rPr lang="zh-CN" altLang="en-US" sz="2400" dirty="0"/>
              <a:t>计划</a:t>
            </a:r>
            <a:endParaRPr lang="zh-CN" altLang="en-US" sz="2400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zh-CN" dirty="0">
                <a:solidFill>
                  <a:srgbClr val="4EBDA5"/>
                </a:solidFill>
              </a:rPr>
              <a:t>三、故事板生成</a:t>
            </a:r>
            <a:endParaRPr lang="zh-CN" altLang="zh-CN" dirty="0">
              <a:solidFill>
                <a:srgbClr val="4EBDA5"/>
              </a:solidFill>
            </a:endParaRPr>
          </a:p>
        </p:txBody>
      </p:sp>
      <p:pic>
        <p:nvPicPr>
          <p:cNvPr id="1958289243" name="图片 1" descr="C:\Users\CHEMISTRYMASTER\Desktop\图片1.png图片1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635000" y="1967548"/>
            <a:ext cx="5335270" cy="230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3065387" name="图片 1" descr="C:\Users\CHEMISTRYMASTER\Desktop\图片2.png图片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6332855" y="1901190"/>
            <a:ext cx="5147310" cy="24288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5"/>
            <p:custDataLst>
              <p:tags r:id="rId1"/>
            </p:custDataLst>
          </p:nvPr>
        </p:nvSpPr>
        <p:spPr>
          <a:xfrm>
            <a:off x="3425455" y="5098105"/>
            <a:ext cx="5342400" cy="7812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sz="2400" dirty="0"/>
              <a:t>3.</a:t>
            </a:r>
            <a:r>
              <a:rPr lang="zh-CN" altLang="en-US" sz="2400" dirty="0"/>
              <a:t>确认是否</a:t>
            </a:r>
            <a:r>
              <a:rPr lang="zh-CN" altLang="en-US" sz="2400" dirty="0"/>
              <a:t>服药</a:t>
            </a:r>
            <a:endParaRPr lang="zh-CN" altLang="en-US" sz="2400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zh-CN" dirty="0">
                <a:solidFill>
                  <a:srgbClr val="4EBDA5"/>
                </a:solidFill>
              </a:rPr>
              <a:t>三、故事板生成</a:t>
            </a:r>
            <a:endParaRPr lang="zh-CN" altLang="zh-CN" dirty="0">
              <a:solidFill>
                <a:srgbClr val="4EBDA5"/>
              </a:solidFill>
            </a:endParaRPr>
          </a:p>
        </p:txBody>
      </p:sp>
      <p:pic>
        <p:nvPicPr>
          <p:cNvPr id="1958289243" name="图片 1" descr="C:\Users\CHEMISTRYMASTER\Desktop\图片3.png图片3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995680" y="1666875"/>
            <a:ext cx="4613910" cy="2909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3065387" name="图片 1" descr="C:\Users\CHEMISTRYMASTER\Desktop\图片4.png图片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6992303" y="1666875"/>
            <a:ext cx="3828415" cy="28975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>
            <p:custDataLst>
              <p:tags r:id="rId1"/>
            </p:custDataLst>
          </p:nvPr>
        </p:nvSpPr>
        <p:spPr>
          <a:xfrm>
            <a:off x="5048221" y="2504365"/>
            <a:ext cx="2095555" cy="58477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Part 04</a:t>
            </a:r>
            <a:endParaRPr lang="en-US" altLang="zh-CN" sz="3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342765" y="3399155"/>
            <a:ext cx="3505835" cy="71310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设计效果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4055" y="3067050"/>
            <a:ext cx="2667635" cy="723900"/>
          </a:xfrm>
        </p:spPr>
        <p:txBody>
          <a:bodyPr>
            <a:norm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服药计划</a:t>
            </a:r>
            <a:endParaRPr lang="zh-CN" altLang="en-US" dirty="0"/>
          </a:p>
        </p:txBody>
      </p:sp>
      <p:sp>
        <p:nvSpPr>
          <p:cNvPr id="2" name="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83100" y="464340"/>
            <a:ext cx="9626400" cy="723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4EBDA5"/>
                </a:solidFill>
              </a:rPr>
              <a:t>四、</a:t>
            </a:r>
            <a:r>
              <a:rPr lang="zh-CN" altLang="en-US" dirty="0">
                <a:solidFill>
                  <a:srgbClr val="4EBDA5"/>
                </a:solidFill>
              </a:rPr>
              <a:t>设计效果</a:t>
            </a:r>
            <a:endParaRPr lang="zh-CN" altLang="en-US" dirty="0">
              <a:solidFill>
                <a:srgbClr val="4EBDA5"/>
              </a:solidFill>
            </a:endParaRPr>
          </a:p>
        </p:txBody>
      </p:sp>
      <p:pic>
        <p:nvPicPr>
          <p:cNvPr id="4" name="图片 2" descr="屏幕截图 2023-05-21 17554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620000" y="932815"/>
            <a:ext cx="2431415" cy="5490845"/>
          </a:xfrm>
          <a:prstGeom prst="rect">
            <a:avLst/>
          </a:prstGeom>
        </p:spPr>
      </p:pic>
      <p:pic>
        <p:nvPicPr>
          <p:cNvPr id="5" name="图片 1" descr="屏幕截图 2023-05-21 17552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846830" y="932815"/>
            <a:ext cx="2430145" cy="548767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583100" y="464340"/>
            <a:ext cx="9626400" cy="723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4EBDA5"/>
                </a:solidFill>
              </a:rPr>
              <a:t>四、</a:t>
            </a:r>
            <a:r>
              <a:rPr lang="zh-CN" altLang="en-US" dirty="0">
                <a:solidFill>
                  <a:srgbClr val="4EBDA5"/>
                </a:solidFill>
              </a:rPr>
              <a:t>设计效果</a:t>
            </a:r>
            <a:endParaRPr lang="zh-CN" altLang="en-US" dirty="0">
              <a:solidFill>
                <a:srgbClr val="4EBDA5"/>
              </a:solidFill>
            </a:endParaRPr>
          </a:p>
        </p:txBody>
      </p:sp>
      <p:pic>
        <p:nvPicPr>
          <p:cNvPr id="8" name="图片 4" descr="屏幕截图 2023-05-21 17560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487285" y="926465"/>
            <a:ext cx="2426335" cy="5497830"/>
          </a:xfrm>
          <a:prstGeom prst="rect">
            <a:avLst/>
          </a:prstGeom>
        </p:spPr>
      </p:pic>
      <p:pic>
        <p:nvPicPr>
          <p:cNvPr id="9" name="图片 3" descr="屏幕截图 2023-05-21 17555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702050" y="932815"/>
            <a:ext cx="2446655" cy="5497830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4055" y="3067050"/>
            <a:ext cx="2667635" cy="723900"/>
          </a:xfrm>
        </p:spPr>
        <p:txBody>
          <a:bodyPr>
            <a:normAutofit/>
          </a:bodyPr>
          <a:p>
            <a:r>
              <a:rPr lang="en-US" altLang="zh-CN" dirty="0"/>
              <a:t>2.</a:t>
            </a:r>
            <a:r>
              <a:rPr lang="zh-CN" altLang="en-US" dirty="0"/>
              <a:t>药品列表</a:t>
            </a:r>
            <a:endParaRPr lang="zh-CN" altLang="en-US" dirty="0"/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583100" y="464340"/>
            <a:ext cx="9626400" cy="723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4EBDA5"/>
                </a:solidFill>
              </a:rPr>
              <a:t>四、</a:t>
            </a:r>
            <a:r>
              <a:rPr lang="zh-CN" altLang="en-US" dirty="0">
                <a:solidFill>
                  <a:srgbClr val="4EBDA5"/>
                </a:solidFill>
              </a:rPr>
              <a:t>设计效果</a:t>
            </a:r>
            <a:endParaRPr lang="zh-CN" altLang="en-US" dirty="0">
              <a:solidFill>
                <a:srgbClr val="4EBDA5"/>
              </a:solidFill>
            </a:endParaRPr>
          </a:p>
        </p:txBody>
      </p:sp>
      <p:pic>
        <p:nvPicPr>
          <p:cNvPr id="6" name="图片 5" descr="屏幕截图 2023-05-21 17562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738245" y="919480"/>
            <a:ext cx="2426335" cy="5497830"/>
          </a:xfrm>
          <a:prstGeom prst="rect">
            <a:avLst/>
          </a:prstGeom>
        </p:spPr>
      </p:pic>
      <p:pic>
        <p:nvPicPr>
          <p:cNvPr id="7" name="图片 6" descr="屏幕截图 2023-05-21 17564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425690" y="918210"/>
            <a:ext cx="2428875" cy="5499100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4055" y="3067050"/>
            <a:ext cx="2667635" cy="723900"/>
          </a:xfrm>
        </p:spPr>
        <p:txBody>
          <a:bodyPr>
            <a:normAutofit/>
          </a:bodyPr>
          <a:p>
            <a:r>
              <a:rPr lang="en-US" altLang="zh-CN" dirty="0"/>
              <a:t>2.</a:t>
            </a:r>
            <a:r>
              <a:rPr lang="zh-CN" altLang="en-US" dirty="0"/>
              <a:t>药品列表</a:t>
            </a:r>
            <a:endParaRPr lang="zh-CN" altLang="en-US" dirty="0"/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583100" y="464340"/>
            <a:ext cx="9626400" cy="723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4EBDA5"/>
                </a:solidFill>
              </a:rPr>
              <a:t>四、</a:t>
            </a:r>
            <a:r>
              <a:rPr lang="zh-CN" altLang="en-US" dirty="0">
                <a:solidFill>
                  <a:srgbClr val="4EBDA5"/>
                </a:solidFill>
              </a:rPr>
              <a:t>设计效果</a:t>
            </a:r>
            <a:endParaRPr lang="zh-CN" altLang="en-US" dirty="0">
              <a:solidFill>
                <a:srgbClr val="4EBDA5"/>
              </a:solidFill>
            </a:endParaRPr>
          </a:p>
        </p:txBody>
      </p:sp>
      <p:sp>
        <p:nvSpPr>
          <p:cNvPr id="11" name="标题 10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055" y="3067050"/>
            <a:ext cx="2667635" cy="723900"/>
          </a:xfrm>
        </p:spPr>
        <p:txBody>
          <a:bodyPr>
            <a:normAutofit/>
          </a:bodyPr>
          <a:p>
            <a:r>
              <a:rPr lang="en-US" altLang="zh-CN" dirty="0"/>
              <a:t>3.</a:t>
            </a:r>
            <a:r>
              <a:rPr lang="zh-CN" altLang="en-US" dirty="0"/>
              <a:t>提醒界面</a:t>
            </a:r>
            <a:endParaRPr lang="zh-CN" altLang="en-US" dirty="0"/>
          </a:p>
        </p:txBody>
      </p:sp>
      <p:pic>
        <p:nvPicPr>
          <p:cNvPr id="10" name="图片 10" descr="屏幕截图 2023-05-21 1757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425690" y="918210"/>
            <a:ext cx="2431415" cy="5493385"/>
          </a:xfrm>
          <a:prstGeom prst="rect">
            <a:avLst/>
          </a:prstGeom>
        </p:spPr>
      </p:pic>
      <p:pic>
        <p:nvPicPr>
          <p:cNvPr id="9" name="图片 9" descr="屏幕截图 2023-05-21 17570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738245" y="919480"/>
            <a:ext cx="2426335" cy="547941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583100" y="464340"/>
            <a:ext cx="9626400" cy="723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4EBDA5"/>
                </a:solidFill>
              </a:rPr>
              <a:t>四、</a:t>
            </a:r>
            <a:r>
              <a:rPr lang="zh-CN" altLang="en-US" dirty="0">
                <a:solidFill>
                  <a:srgbClr val="4EBDA5"/>
                </a:solidFill>
              </a:rPr>
              <a:t>设计效果</a:t>
            </a:r>
            <a:endParaRPr lang="zh-CN" altLang="en-US" dirty="0">
              <a:solidFill>
                <a:srgbClr val="4EBDA5"/>
              </a:solidFill>
            </a:endParaRPr>
          </a:p>
        </p:txBody>
      </p:sp>
      <p:sp>
        <p:nvSpPr>
          <p:cNvPr id="11" name="标题 10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055" y="3067050"/>
            <a:ext cx="2667635" cy="723900"/>
          </a:xfrm>
        </p:spPr>
        <p:txBody>
          <a:bodyPr>
            <a:normAutofit/>
          </a:bodyPr>
          <a:p>
            <a:r>
              <a:rPr lang="en-US" altLang="zh-CN" dirty="0"/>
              <a:t>4.</a:t>
            </a:r>
            <a:r>
              <a:rPr lang="zh-CN" altLang="en-US" dirty="0"/>
              <a:t>历史记录</a:t>
            </a:r>
            <a:endParaRPr lang="zh-CN" altLang="en-US" dirty="0"/>
          </a:p>
        </p:txBody>
      </p:sp>
      <p:pic>
        <p:nvPicPr>
          <p:cNvPr id="8" name="图片 8" descr="屏幕截图 2023-05-21 17581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425690" y="919480"/>
            <a:ext cx="2432685" cy="5493385"/>
          </a:xfrm>
          <a:prstGeom prst="rect">
            <a:avLst/>
          </a:prstGeom>
        </p:spPr>
      </p:pic>
      <p:pic>
        <p:nvPicPr>
          <p:cNvPr id="7" name="图片 7" descr="屏幕截图 2023-05-21 17580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738245" y="919480"/>
            <a:ext cx="2432685" cy="549338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583100" y="464340"/>
            <a:ext cx="9626400" cy="723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4EBDA5"/>
                </a:solidFill>
              </a:rPr>
              <a:t>四、</a:t>
            </a:r>
            <a:r>
              <a:rPr lang="zh-CN" altLang="en-US" dirty="0">
                <a:solidFill>
                  <a:srgbClr val="4EBDA5"/>
                </a:solidFill>
              </a:rPr>
              <a:t>设计效果</a:t>
            </a:r>
            <a:endParaRPr lang="zh-CN" altLang="en-US" dirty="0">
              <a:solidFill>
                <a:srgbClr val="4EBDA5"/>
              </a:solidFill>
            </a:endParaRPr>
          </a:p>
        </p:txBody>
      </p:sp>
      <p:sp>
        <p:nvSpPr>
          <p:cNvPr id="11" name="标题 10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055" y="3067050"/>
            <a:ext cx="2667635" cy="723900"/>
          </a:xfrm>
        </p:spPr>
        <p:txBody>
          <a:bodyPr>
            <a:normAutofit/>
          </a:bodyPr>
          <a:p>
            <a:r>
              <a:rPr lang="en-US" altLang="zh-CN" dirty="0"/>
              <a:t>5.</a:t>
            </a:r>
            <a:r>
              <a:rPr lang="zh-CN" altLang="en-US" dirty="0"/>
              <a:t>我的</a:t>
            </a:r>
            <a:r>
              <a:rPr lang="en-US" altLang="zh-CN" dirty="0"/>
              <a:t>/</a:t>
            </a:r>
            <a:r>
              <a:rPr lang="zh-CN" altLang="en-US" dirty="0"/>
              <a:t>设置</a:t>
            </a:r>
            <a:endParaRPr lang="zh-CN" altLang="en-US" dirty="0"/>
          </a:p>
        </p:txBody>
      </p:sp>
      <p:pic>
        <p:nvPicPr>
          <p:cNvPr id="12" name="图片 12" descr="屏幕截图 2023-05-21 17584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425690" y="919480"/>
            <a:ext cx="2416810" cy="5513070"/>
          </a:xfrm>
          <a:prstGeom prst="rect">
            <a:avLst/>
          </a:prstGeom>
        </p:spPr>
      </p:pic>
      <p:pic>
        <p:nvPicPr>
          <p:cNvPr id="3" name="图片 11" descr="屏幕截图 2023-05-21 1758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738245" y="919480"/>
            <a:ext cx="2432685" cy="551243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谢谢观赏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4181475" y="3459480"/>
            <a:ext cx="3829685" cy="375285"/>
          </a:xfrm>
        </p:spPr>
        <p:txBody>
          <a:bodyPr>
            <a:normAutofit lnSpcReduction="20000"/>
          </a:bodyPr>
          <a:lstStyle/>
          <a:p>
            <a:r>
              <a:rPr lang="en-US" altLang="zh-CN" dirty="0"/>
              <a:t>2152814</a:t>
            </a:r>
            <a:r>
              <a:rPr lang="zh-CN" altLang="en-US" dirty="0"/>
              <a:t>周成杰、</a:t>
            </a:r>
            <a:r>
              <a:rPr lang="en-US" altLang="zh-CN" dirty="0"/>
              <a:t>2151294</a:t>
            </a:r>
            <a:r>
              <a:rPr lang="zh-CN" altLang="en-US" dirty="0"/>
              <a:t>马威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/>
          <p:cNvSpPr txBox="1"/>
          <p:nvPr>
            <p:custDataLst>
              <p:tags r:id="rId1"/>
            </p:custDataLst>
          </p:nvPr>
        </p:nvSpPr>
        <p:spPr>
          <a:xfrm>
            <a:off x="7064375" y="1166495"/>
            <a:ext cx="3481070" cy="521970"/>
          </a:xfrm>
          <a:prstGeom prst="rect">
            <a:avLst/>
          </a:prstGeom>
          <a:noFill/>
        </p:spPr>
        <p:txBody>
          <a:bodyPr vert="horz" wrap="square" bIns="0" rtlCol="0" anchor="b" anchorCtr="0">
            <a:normAutofit/>
          </a:bodyPr>
          <a:lstStyle/>
          <a:p>
            <a:pPr fontAlgn="auto"/>
            <a:r>
              <a:rPr lang="zh-CN" altLang="en-US" sz="2800" spc="3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同类产品</a:t>
            </a:r>
            <a:r>
              <a:rPr lang="zh-CN" altLang="en-US" sz="2800" spc="3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情况</a:t>
            </a:r>
            <a:endParaRPr lang="zh-CN" altLang="en-US" sz="2800" spc="3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5" name="椭圆 34"/>
          <p:cNvSpPr/>
          <p:nvPr>
            <p:custDataLst>
              <p:tags r:id="rId2"/>
            </p:custDataLst>
          </p:nvPr>
        </p:nvSpPr>
        <p:spPr>
          <a:xfrm>
            <a:off x="6257925" y="1151255"/>
            <a:ext cx="826135" cy="648970"/>
          </a:xfrm>
          <a:prstGeom prst="ellipse">
            <a:avLst/>
          </a:prstGeom>
          <a:ln w="12700">
            <a:noFill/>
          </a:ln>
        </p:spPr>
        <p:txBody>
          <a:bodyPr wrap="square">
            <a:normAutofit fontScale="97500"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01</a:t>
            </a:r>
            <a:endParaRPr lang="zh-CN" altLang="en-US" sz="2400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36" name="矩形 35"/>
          <p:cNvSpPr/>
          <p:nvPr>
            <p:custDataLst>
              <p:tags r:id="rId3"/>
            </p:custDataLst>
          </p:nvPr>
        </p:nvSpPr>
        <p:spPr>
          <a:xfrm rot="2700000">
            <a:off x="6463665" y="1252220"/>
            <a:ext cx="414655" cy="414655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0000" lnSpcReduction="10000"/>
          </a:bodyPr>
          <a:lstStyle/>
          <a:p>
            <a:pPr algn="ctr"/>
            <a:endParaRPr lang="zh-CN" altLang="en-US" sz="240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37" name="文本框 36"/>
          <p:cNvSpPr txBox="1"/>
          <p:nvPr>
            <p:custDataLst>
              <p:tags r:id="rId4"/>
            </p:custDataLst>
          </p:nvPr>
        </p:nvSpPr>
        <p:spPr>
          <a:xfrm>
            <a:off x="7064375" y="2438400"/>
            <a:ext cx="3481070" cy="523240"/>
          </a:xfrm>
          <a:prstGeom prst="rect">
            <a:avLst/>
          </a:prstGeom>
          <a:noFill/>
        </p:spPr>
        <p:txBody>
          <a:bodyPr vert="horz" wrap="square" bIns="0" rtlCol="0" anchor="b" anchorCtr="0">
            <a:normAutofit/>
          </a:bodyPr>
          <a:lstStyle/>
          <a:p>
            <a:pPr fontAlgn="auto"/>
            <a:r>
              <a:rPr lang="zh-CN" altLang="en-US" sz="2800" spc="3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初步设计</a:t>
            </a:r>
            <a:endParaRPr lang="zh-CN" altLang="en-US" sz="2800" spc="3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9" name="椭圆 38"/>
          <p:cNvSpPr/>
          <p:nvPr>
            <p:custDataLst>
              <p:tags r:id="rId5"/>
            </p:custDataLst>
          </p:nvPr>
        </p:nvSpPr>
        <p:spPr>
          <a:xfrm>
            <a:off x="6257925" y="2423160"/>
            <a:ext cx="826135" cy="648970"/>
          </a:xfrm>
          <a:prstGeom prst="ellipse">
            <a:avLst/>
          </a:prstGeom>
          <a:ln w="12700">
            <a:noFill/>
          </a:ln>
        </p:spPr>
        <p:txBody>
          <a:bodyPr wrap="square">
            <a:normAutofit fontScale="97500"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02</a:t>
            </a:r>
            <a:endParaRPr lang="zh-CN" altLang="en-US" sz="2400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40" name="矩形 39"/>
          <p:cNvSpPr/>
          <p:nvPr>
            <p:custDataLst>
              <p:tags r:id="rId6"/>
            </p:custDataLst>
          </p:nvPr>
        </p:nvSpPr>
        <p:spPr>
          <a:xfrm rot="2700000">
            <a:off x="6463665" y="2524125"/>
            <a:ext cx="414655" cy="414655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0000" lnSpcReduction="10000"/>
          </a:bodyPr>
          <a:lstStyle/>
          <a:p>
            <a:pPr algn="ctr"/>
            <a:endParaRPr lang="zh-CN" altLang="en-US" sz="240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41" name="文本框 40"/>
          <p:cNvSpPr txBox="1"/>
          <p:nvPr>
            <p:custDataLst>
              <p:tags r:id="rId7"/>
            </p:custDataLst>
          </p:nvPr>
        </p:nvSpPr>
        <p:spPr>
          <a:xfrm>
            <a:off x="7064375" y="3711575"/>
            <a:ext cx="3481070" cy="522605"/>
          </a:xfrm>
          <a:prstGeom prst="rect">
            <a:avLst/>
          </a:prstGeom>
          <a:noFill/>
        </p:spPr>
        <p:txBody>
          <a:bodyPr vert="horz" wrap="square" bIns="0" rtlCol="0" anchor="b" anchorCtr="0">
            <a:normAutofit/>
          </a:bodyPr>
          <a:lstStyle/>
          <a:p>
            <a:pPr fontAlgn="auto"/>
            <a:r>
              <a:rPr lang="zh-CN" altLang="en-US" sz="2800" spc="3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故事板</a:t>
            </a:r>
            <a:r>
              <a:rPr lang="zh-CN" altLang="en-US" sz="2800" spc="3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生成</a:t>
            </a:r>
            <a:endParaRPr lang="zh-CN" altLang="en-US" sz="2800" spc="3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43" name="椭圆 42"/>
          <p:cNvSpPr/>
          <p:nvPr>
            <p:custDataLst>
              <p:tags r:id="rId8"/>
            </p:custDataLst>
          </p:nvPr>
        </p:nvSpPr>
        <p:spPr>
          <a:xfrm>
            <a:off x="6257925" y="3693160"/>
            <a:ext cx="826135" cy="648970"/>
          </a:xfrm>
          <a:prstGeom prst="ellipse">
            <a:avLst/>
          </a:prstGeom>
          <a:ln w="12700">
            <a:noFill/>
          </a:ln>
        </p:spPr>
        <p:txBody>
          <a:bodyPr wrap="square">
            <a:normAutofit fontScale="97500"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03</a:t>
            </a:r>
            <a:endParaRPr lang="zh-CN" altLang="en-US" sz="2400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44" name="矩形 43"/>
          <p:cNvSpPr/>
          <p:nvPr>
            <p:custDataLst>
              <p:tags r:id="rId9"/>
            </p:custDataLst>
          </p:nvPr>
        </p:nvSpPr>
        <p:spPr>
          <a:xfrm rot="2700000">
            <a:off x="6463665" y="3794125"/>
            <a:ext cx="414655" cy="414655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0000" lnSpcReduction="10000"/>
          </a:bodyPr>
          <a:lstStyle/>
          <a:p>
            <a:pPr algn="ctr"/>
            <a:endParaRPr lang="zh-CN" altLang="en-US" sz="240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>
            <p:custDataLst>
              <p:tags r:id="rId10"/>
            </p:custDataLst>
          </p:nvPr>
        </p:nvSpPr>
        <p:spPr>
          <a:xfrm>
            <a:off x="7064375" y="4984115"/>
            <a:ext cx="3481070" cy="522605"/>
          </a:xfrm>
          <a:prstGeom prst="rect">
            <a:avLst/>
          </a:prstGeom>
          <a:noFill/>
        </p:spPr>
        <p:txBody>
          <a:bodyPr vert="horz" wrap="square" bIns="0" rtlCol="0" anchor="b" anchorCtr="0">
            <a:normAutofit/>
          </a:bodyPr>
          <a:lstStyle/>
          <a:p>
            <a:pPr fontAlgn="auto"/>
            <a:r>
              <a:rPr lang="zh-CN" altLang="en-US" sz="2800" spc="3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设计效果</a:t>
            </a:r>
            <a:endParaRPr lang="zh-CN" altLang="en-US" sz="2800" spc="3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47" name="椭圆 46"/>
          <p:cNvSpPr/>
          <p:nvPr>
            <p:custDataLst>
              <p:tags r:id="rId11"/>
            </p:custDataLst>
          </p:nvPr>
        </p:nvSpPr>
        <p:spPr>
          <a:xfrm>
            <a:off x="6257925" y="4965700"/>
            <a:ext cx="826135" cy="648970"/>
          </a:xfrm>
          <a:prstGeom prst="ellipse">
            <a:avLst/>
          </a:prstGeom>
          <a:ln w="12700">
            <a:noFill/>
          </a:ln>
        </p:spPr>
        <p:txBody>
          <a:bodyPr wrap="square">
            <a:normAutofit fontScale="97500"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04</a:t>
            </a:r>
            <a:endParaRPr lang="zh-CN" altLang="en-US" sz="2400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48" name="矩形 47"/>
          <p:cNvSpPr/>
          <p:nvPr>
            <p:custDataLst>
              <p:tags r:id="rId12"/>
            </p:custDataLst>
          </p:nvPr>
        </p:nvSpPr>
        <p:spPr>
          <a:xfrm rot="2700000">
            <a:off x="6463665" y="5066665"/>
            <a:ext cx="414655" cy="414655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0000" lnSpcReduction="10000"/>
          </a:bodyPr>
          <a:lstStyle/>
          <a:p>
            <a:pPr algn="ctr"/>
            <a:endParaRPr lang="zh-CN" altLang="en-US" sz="240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>
            <p:custDataLst>
              <p:tags r:id="rId13"/>
            </p:custDataLst>
          </p:nvPr>
        </p:nvSpPr>
        <p:spPr>
          <a:xfrm>
            <a:off x="2131493" y="2693416"/>
            <a:ext cx="2141674" cy="843556"/>
          </a:xfrm>
          <a:prstGeom prst="rect">
            <a:avLst/>
          </a:prstGeom>
          <a:noFill/>
        </p:spPr>
        <p:txBody>
          <a:bodyPr vert="horz" wrap="square" rtlCol="0">
            <a:normAutofit/>
          </a:bodyPr>
          <a:lstStyle/>
          <a:p>
            <a:pPr algn="ctr"/>
            <a:r>
              <a:rPr lang="zh-CN" altLang="en-US" sz="4800" spc="600" dirty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  <a:cs typeface="微软雅黑" panose="020B0503020204020204" charset="-122"/>
              </a:rPr>
              <a:t>目 录</a:t>
            </a:r>
            <a:endParaRPr lang="zh-CN" altLang="en-US" sz="4800" spc="600" dirty="0">
              <a:solidFill>
                <a:schemeClr val="accent1"/>
              </a:solidFill>
              <a:latin typeface="Arial" panose="020B0604020202020204" pitchFamily="34" charset="0"/>
              <a:ea typeface="汉仪旗黑-85S" panose="00020600040101010101" pitchFamily="18" charset="-122"/>
              <a:cs typeface="微软雅黑" panose="020B0503020204020204" charset="-122"/>
            </a:endParaRPr>
          </a:p>
        </p:txBody>
      </p:sp>
      <p:sp>
        <p:nvSpPr>
          <p:cNvPr id="49" name="矩形 48"/>
          <p:cNvSpPr/>
          <p:nvPr>
            <p:custDataLst>
              <p:tags r:id="rId14"/>
            </p:custDataLst>
          </p:nvPr>
        </p:nvSpPr>
        <p:spPr>
          <a:xfrm>
            <a:off x="2298196" y="3337792"/>
            <a:ext cx="1807892" cy="456535"/>
          </a:xfrm>
          <a:prstGeom prst="rect">
            <a:avLst/>
          </a:prstGeom>
        </p:spPr>
        <p:txBody>
          <a:bodyPr vert="horz" wrap="square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pc="3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CONTENTS</a:t>
            </a:r>
            <a:endParaRPr lang="en-US" altLang="zh-CN" spc="3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</p:spTree>
    <p:custDataLst>
      <p:tags r:id="rId1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>
            <p:custDataLst>
              <p:tags r:id="rId1"/>
            </p:custDataLst>
          </p:nvPr>
        </p:nvSpPr>
        <p:spPr>
          <a:xfrm>
            <a:off x="5048221" y="2504365"/>
            <a:ext cx="2095555" cy="58477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Part  01</a:t>
            </a:r>
            <a:endParaRPr lang="en-US" altLang="zh-CN" sz="3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342765" y="3399155"/>
            <a:ext cx="3505835" cy="71310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同类产品情况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81430" y="1249045"/>
            <a:ext cx="2667635" cy="723900"/>
          </a:xfrm>
        </p:spPr>
        <p:txBody>
          <a:bodyPr>
            <a:normAutofit/>
          </a:bodyPr>
          <a:lstStyle/>
          <a:p>
            <a:r>
              <a:rPr lang="en-US" altLang="zh-CN" dirty="0"/>
              <a:t>1.MediSafe</a:t>
            </a:r>
            <a:endParaRPr lang="en-US" altLang="zh-CN" dirty="0"/>
          </a:p>
        </p:txBody>
      </p:sp>
      <p:sp>
        <p:nvSpPr>
          <p:cNvPr id="2" name="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83100" y="464340"/>
            <a:ext cx="9626400" cy="723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4EBDA5"/>
                </a:solidFill>
              </a:rPr>
              <a:t>一、同类产品情况</a:t>
            </a:r>
            <a:endParaRPr lang="zh-CN" altLang="en-US" dirty="0">
              <a:solidFill>
                <a:srgbClr val="4EBDA5"/>
              </a:solidFill>
            </a:endParaRPr>
          </a:p>
        </p:txBody>
      </p:sp>
      <p:pic>
        <p:nvPicPr>
          <p:cNvPr id="1157111796" name="图片 1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22120" y="2033905"/>
            <a:ext cx="1751965" cy="3877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8604343" name="图片 2"/>
          <p:cNvPicPr>
            <a:picLocks noChangeAspect="1" noChangeArrowheads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20160" y="2033905"/>
            <a:ext cx="1752600" cy="3874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00852" name="图片 3"/>
          <p:cNvPicPr>
            <a:picLocks noChangeAspect="1" noChangeArrowheads="1"/>
          </p:cNvPicPr>
          <p:nvPr>
            <p:custDataLst>
              <p:tags r:id="rId7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826125" y="2033905"/>
            <a:ext cx="1751965" cy="387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414381" name="图片 4"/>
          <p:cNvPicPr>
            <a:picLocks noChangeAspect="1" noChangeArrowheads="1"/>
          </p:cNvPicPr>
          <p:nvPr>
            <p:custDataLst>
              <p:tags r:id="rId9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979410" y="2033905"/>
            <a:ext cx="1743075" cy="385445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81430" y="1249045"/>
            <a:ext cx="3297555" cy="723900"/>
          </a:xfrm>
        </p:spPr>
        <p:txBody>
          <a:bodyPr>
            <a:normAutofit/>
          </a:bodyPr>
          <a:lstStyle/>
          <a:p>
            <a:r>
              <a:rPr lang="en-US" altLang="zh-CN" dirty="0"/>
              <a:t>2.华为运动健康</a:t>
            </a:r>
            <a:endParaRPr lang="en-US" altLang="zh-CN" dirty="0"/>
          </a:p>
        </p:txBody>
      </p:sp>
      <p:sp>
        <p:nvSpPr>
          <p:cNvPr id="2" name="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83100" y="464340"/>
            <a:ext cx="9626400" cy="723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4EBDA5"/>
                </a:solidFill>
              </a:rPr>
              <a:t>一、同类产品情况</a:t>
            </a:r>
            <a:endParaRPr lang="zh-CN" altLang="en-US" dirty="0">
              <a:solidFill>
                <a:srgbClr val="4EBDA5"/>
              </a:solidFill>
            </a:endParaRPr>
          </a:p>
        </p:txBody>
      </p:sp>
      <p:pic>
        <p:nvPicPr>
          <p:cNvPr id="1366436915" name="图片 5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707323" y="1972945"/>
            <a:ext cx="2065655" cy="4563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3272186" name="图片 6"/>
          <p:cNvPicPr>
            <a:picLocks noChangeAspect="1" noChangeArrowheads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41490" y="1972628"/>
            <a:ext cx="2082800" cy="460184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>
            <p:custDataLst>
              <p:tags r:id="rId1"/>
            </p:custDataLst>
          </p:nvPr>
        </p:nvSpPr>
        <p:spPr>
          <a:xfrm>
            <a:off x="5048221" y="2504365"/>
            <a:ext cx="2095555" cy="58477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Part 02</a:t>
            </a:r>
            <a:endParaRPr lang="en-US" altLang="zh-CN" sz="3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342765" y="3399155"/>
            <a:ext cx="3505835" cy="71310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初步设计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zh-CN" dirty="0">
                <a:solidFill>
                  <a:srgbClr val="4EBDA5"/>
                </a:solidFill>
              </a:rPr>
              <a:t>初步设计</a:t>
            </a:r>
            <a:endParaRPr lang="zh-CN" altLang="zh-CN" dirty="0">
              <a:solidFill>
                <a:srgbClr val="4EBDA5"/>
              </a:solidFill>
            </a:endParaRPr>
          </a:p>
        </p:txBody>
      </p:sp>
      <p:pic>
        <p:nvPicPr>
          <p:cNvPr id="6" name="内容占位符 5" descr="C:\Users\CHEMISTRYMASTER\Desktop\u=3473352077,3337874220&amp;fm=253&amp;fmt=auto&amp;app=138&amp;f=JPEG.webp.jpgu=3473352077,3337874220&amp;fm=253&amp;fmt=auto&amp;app=138&amp;f=JPEG.webp"/>
          <p:cNvPicPr>
            <a:picLocks noGrp="1"/>
          </p:cNvPicPr>
          <p:nvPr>
            <p:ph sz="quarter" idx="14"/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6103107" y="769620"/>
            <a:ext cx="5086985" cy="5087620"/>
          </a:xfrm>
          <a:prstGeom prst="rect">
            <a:avLst/>
          </a:prstGeom>
        </p:spPr>
      </p:pic>
      <p:sp>
        <p:nvSpPr>
          <p:cNvPr id="2" name="文本占位符 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586165" y="1764000"/>
            <a:ext cx="3956400" cy="4093200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/>
                </a:solidFill>
                <a:uFillTx/>
                <a:latin typeface="(使用中文字体)"/>
                <a:ea typeface="微软雅黑" panose="020B050302020402020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400" u="none" strike="noStrike" kern="1200" cap="none" spc="150" normalizeH="0" baseline="0">
                <a:solidFill>
                  <a:schemeClr val="tx1"/>
                </a:solidFill>
                <a:uFillTx/>
                <a:latin typeface="(使用中文字体)"/>
                <a:ea typeface="微软雅黑" panose="020B050302020402020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/>
                </a:solidFill>
                <a:uFillTx/>
                <a:latin typeface="(使用中文字体)"/>
                <a:ea typeface="微软雅黑" panose="020B050302020402020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/>
                </a:solidFill>
                <a:uFillTx/>
                <a:latin typeface="(使用中文字体)"/>
                <a:ea typeface="微软雅黑" panose="020B050302020402020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/>
                </a:solidFill>
                <a:uFillTx/>
                <a:latin typeface="(使用中文字体)"/>
                <a:ea typeface="微软雅黑" panose="020B050302020402020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>
                <a:latin typeface="Arial" panose="020B0604020202020204" pitchFamily="34" charset="0"/>
              </a:rPr>
              <a:t>1.</a:t>
            </a:r>
            <a:r>
              <a:rPr lang="zh-CN" altLang="en-US" sz="1600" dirty="0">
                <a:latin typeface="Arial" panose="020B0604020202020204" pitchFamily="34" charset="0"/>
              </a:rPr>
              <a:t>应用页面包括主页面和若干子页面，主页面下方提供索引页面跳转</a:t>
            </a:r>
            <a:endParaRPr lang="zh-CN" altLang="en-US" sz="1600" dirty="0">
              <a:latin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>
                <a:latin typeface="Arial" panose="020B0604020202020204" pitchFamily="34" charset="0"/>
              </a:rPr>
              <a:t>2.</a:t>
            </a:r>
            <a:r>
              <a:rPr lang="zh-CN" altLang="en-US" sz="1600" dirty="0">
                <a:latin typeface="Arial" panose="020B0604020202020204" pitchFamily="34" charset="0"/>
              </a:rPr>
              <a:t>初步设想的几个功能为提醒、日历、用户账号中心等</a:t>
            </a:r>
            <a:endParaRPr lang="zh-CN" altLang="en-US" sz="1600" dirty="0">
              <a:latin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>
                <a:latin typeface="Arial" panose="020B0604020202020204" pitchFamily="34" charset="0"/>
              </a:rPr>
              <a:t>3.</a:t>
            </a:r>
            <a:r>
              <a:rPr lang="zh-CN" altLang="en-US" sz="1600" dirty="0">
                <a:latin typeface="Arial" panose="020B0604020202020204" pitchFamily="34" charset="0"/>
              </a:rPr>
              <a:t>应用应该包含，用药的介绍、用药的时间提醒、健康咨询等等</a:t>
            </a:r>
            <a:endParaRPr lang="zh-CN" altLang="en-US" sz="1600" dirty="0">
              <a:latin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>
                <a:latin typeface="Arial" panose="020B0604020202020204" pitchFamily="34" charset="0"/>
              </a:rPr>
              <a:t>4.</a:t>
            </a:r>
            <a:r>
              <a:rPr lang="zh-CN" altLang="en-US" sz="1600" dirty="0">
                <a:latin typeface="Arial" panose="020B0604020202020204" pitchFamily="34" charset="0"/>
              </a:rPr>
              <a:t>设想应用应当拥有到服药时间后台自启提醒，内容包括：药种类、药用法、注意事项等。</a:t>
            </a:r>
            <a:endParaRPr lang="zh-CN" altLang="en-US" sz="1600" dirty="0">
              <a:latin typeface="Arial" panose="020B0604020202020204" pitchFamily="34" charset="0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>
            <p:custDataLst>
              <p:tags r:id="rId1"/>
            </p:custDataLst>
          </p:nvPr>
        </p:nvSpPr>
        <p:spPr>
          <a:xfrm>
            <a:off x="5048221" y="2504365"/>
            <a:ext cx="2095555" cy="58477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Part 03</a:t>
            </a:r>
            <a:endParaRPr lang="en-US" altLang="zh-CN" sz="3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342765" y="3399155"/>
            <a:ext cx="3505835" cy="71310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故事板生成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5"/>
            <p:custDataLst>
              <p:tags r:id="rId1"/>
            </p:custDataLst>
          </p:nvPr>
        </p:nvSpPr>
        <p:spPr>
          <a:xfrm>
            <a:off x="3425455" y="5098105"/>
            <a:ext cx="5342400" cy="7812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sz="2400" dirty="0"/>
              <a:t>1.</a:t>
            </a:r>
            <a:r>
              <a:rPr lang="zh-CN" altLang="en-US" sz="2400" dirty="0"/>
              <a:t>提醒服药</a:t>
            </a:r>
            <a:endParaRPr lang="zh-CN" altLang="en-US" sz="2400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zh-CN" dirty="0">
                <a:solidFill>
                  <a:srgbClr val="4EBDA5"/>
                </a:solidFill>
              </a:rPr>
              <a:t>三、故事板生成</a:t>
            </a:r>
            <a:endParaRPr lang="zh-CN" altLang="zh-CN" dirty="0">
              <a:solidFill>
                <a:srgbClr val="4EBDA5"/>
              </a:solidFill>
            </a:endParaRPr>
          </a:p>
        </p:txBody>
      </p:sp>
      <p:pic>
        <p:nvPicPr>
          <p:cNvPr id="1958289243" name="图片 1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5000" y="1666875"/>
            <a:ext cx="5335270" cy="2909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3065387" name="图片 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332855" y="1666875"/>
            <a:ext cx="5147310" cy="28975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8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8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BK_DARK_LIGHT" val="2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3"/>
  <p:tag name="KSO_WM_UNIT_LAYERLEVEL" val="1"/>
  <p:tag name="KSO_WM_TAG_VERSION" val="1.0"/>
  <p:tag name="KSO_WM_BEAUTIFY_FLAG" val="#wm#"/>
  <p:tag name="KSO_WM_UNIT_TYPE" val="i"/>
  <p:tag name="KSO_WM_UNIT_INDEX" val="3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4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4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BK_DARK_LIGHT" val="2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3"/>
  <p:tag name="KSO_WM_UNIT_LAYERLEVEL" val="1"/>
  <p:tag name="KSO_WM_TAG_VERSION" val="1.0"/>
  <p:tag name="KSO_WM_BEAUTIFY_FLAG" val="#wm#"/>
  <p:tag name="KSO_WM_UNIT_TYPE" val="i"/>
  <p:tag name="KSO_WM_UNIT_INDEX" val="3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4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4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general"/>
  <p:tag name="KSO_WM_SLIDE_BK_DARK_LIGHT" val="2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  <p:tag name="KSO_WM_SLIDE_BK_DARK_LIGHT" val="2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general"/>
  <p:tag name="KSO_WM_SLIDE_BK_DARK_LIGHT" val="2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general"/>
  <p:tag name="KSO_WM_SLIDE_BK_DARK_LIGHT" val="2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5"/>
  <p:tag name="KSO_WM_UNIT_LAYERLEVEL" val="1"/>
  <p:tag name="KSO_WM_TAG_VERSION" val="1.0"/>
  <p:tag name="KSO_WM_BEAUTIFY_FLAG" val="#wm#"/>
  <p:tag name="KSO_WM_UNIT_TYPE" val="i"/>
  <p:tag name="KSO_WM_UNIT_INDEX" val="5"/>
  <p:tag name="KSO_WM_SLIDE_BACKGROUND_TYPE" val="general"/>
  <p:tag name="KSO_WM_SLIDE_BK_DARK_LIGHT" val="2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2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3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4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4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5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5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6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6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1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2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2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3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3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4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4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5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5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6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6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7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7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8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8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9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9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0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10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topBottom"/>
  <p:tag name="KSO_WM_SLIDE_BK_DARK_LIGHT" val="2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topBottom"/>
  <p:tag name="KSO_WM_SLIDE_BK_DARK_LIGHT" val="2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topBottom"/>
  <p:tag name="KSO_WM_SLIDE_BK_DARK_LIGHT" val="2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topBottom"/>
  <p:tag name="KSO_WM_SLIDE_BK_DARK_LIGHT" val="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5"/>
  <p:tag name="KSO_WM_UNIT_LAYERLEVEL" val="1"/>
  <p:tag name="KSO_WM_TAG_VERSION" val="1.0"/>
  <p:tag name="KSO_WM_BEAUTIFY_FLAG" val="#wm#"/>
  <p:tag name="KSO_WM_UNIT_TYPE" val="i"/>
  <p:tag name="KSO_WM_UNIT_INDEX" val="5"/>
  <p:tag name="KSO_WM_SLIDE_BACKGROUND_TYPE" val="topBottom"/>
  <p:tag name="KSO_WM_SLIDE_BK_DARK_LIGHT" val="2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TYPE" val="i"/>
  <p:tag name="KSO_WM_UNIT_INDEX" val="1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2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TYPE" val="i"/>
  <p:tag name="KSO_WM_UNIT_INDEX" val="2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3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TYPE" val="i"/>
  <p:tag name="KSO_WM_UNIT_INDEX" val="3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4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TYPE" val="i"/>
  <p:tag name="KSO_WM_UNIT_INDEX" val="4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5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TYPE" val="i"/>
  <p:tag name="KSO_WM_UNIT_INDEX" val="5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navigation"/>
  <p:tag name="KSO_WM_SLIDE_BK_DARK_LIGHT" val="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navigation"/>
  <p:tag name="KSO_WM_SLIDE_BK_DARK_LIGHT" val="2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navigation"/>
  <p:tag name="KSO_WM_SLIDE_BK_DARK_LIGHT" val="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navigation"/>
  <p:tag name="KSO_WM_SLIDE_BK_DARK_LIGHT" val="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5"/>
  <p:tag name="KSO_WM_UNIT_LAYERLEVEL" val="1"/>
  <p:tag name="KSO_WM_TAG_VERSION" val="1.0"/>
  <p:tag name="KSO_WM_BEAUTIFY_FLAG" val="#wm#"/>
  <p:tag name="KSO_WM_UNIT_TYPE" val="i"/>
  <p:tag name="KSO_WM_UNIT_INDEX" val="5"/>
  <p:tag name="KSO_WM_SLIDE_BACKGROUND_TYPE" val="navigation"/>
  <p:tag name="KSO_WM_SLIDE_BK_DARK_LIGHT" val="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6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1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2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3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3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4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4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5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5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6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6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0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10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7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7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8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8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9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9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2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2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95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8"/>
  <p:tag name="KSO_WM_UNIT_SHOW_EDIT_AREA_INDICATION" val="0"/>
  <p:tag name="KSO_WM_TAG_VERSION" val="1.0"/>
  <p:tag name="KSO_WM_BEAUTIFY_FLAG" val="#wm#"/>
  <p:tag name="KSO_WM_TEMPLATE_CATEGORY" val="custom"/>
  <p:tag name="KSO_WM_TEMPLATE_INDEX" val="20202602"/>
  <p:tag name="KSO_WM_TEMPLATE_THUMBS_INDEX" val="1、4、6、7、8、9、10、12、13、14"/>
</p:tagLst>
</file>

<file path=ppt/tags/tag296.xml><?xml version="1.0" encoding="utf-8"?>
<p:tagLst xmlns:p="http://schemas.openxmlformats.org/presentationml/2006/main">
  <p:tag name="KSO_WM_UNIT_ISCONTENTSTITLE" val="0"/>
  <p:tag name="KSO_WM_UNIT_PRESET_TEXT" val="简约通用模板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2_1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NUMDGMTITLE" val="0"/>
</p:tagLst>
</file>

<file path=ppt/tags/tag297.xml><?xml version="1.0" encoding="utf-8"?>
<p:tagLst xmlns:p="http://schemas.openxmlformats.org/presentationml/2006/main">
  <p:tag name="KSO_WM_UNIT_ISCONTENTSTITLE" val="0"/>
  <p:tag name="KSO_WM_UNIT_PRESET_TEXT" val="单击此处添加副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2_1*b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NUMDGMTITLE" val="0"/>
</p:tagLst>
</file>

<file path=ppt/tags/tag298.xml><?xml version="1.0" encoding="utf-8"?>
<p:tagLst xmlns:p="http://schemas.openxmlformats.org/presentationml/2006/main">
  <p:tag name="KSO_WM_SLIDE_ID" val="custom20202602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2"/>
  <p:tag name="KSO_WM_SLIDE_LAYOUT" val="a_b"/>
  <p:tag name="KSO_WM_SLIDE_LAYOUT_CNT" val="1_1"/>
  <p:tag name="KSO_WM_TEMPLATE_THUMBS_INDEX" val="1、4、6、7、8、9、10、12、13、14、15"/>
  <p:tag name="KSO_WM_TEMPLATE_MASTER_THUMB_INDEX" val="12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a*1_1_1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12"/>
  <p:tag name="KSO_WM_DIAGRAM_GROUP_CODE" val="l1-1"/>
  <p:tag name="KSO_WM_UNIT_TYPE" val="l_h_a"/>
  <p:tag name="KSO_WM_UNIT_INDEX" val="1_1_1"/>
  <p:tag name="KSO_WM_UNIT_ISNUMDGMTITLE" val="0"/>
  <p:tag name="KSO_WM_UNIT_TEXT_FILL_FORE_SCHEMECOLOR_INDEX" val="5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i*1_1_1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1"/>
  <p:tag name="KSO_WM_UNIT_TEXT_FILL_FORE_SCHEMECOLOR_INDEX" val="5"/>
  <p:tag name="KSO_WM_UNIT_TEXT_FILL_TYPE" val="1"/>
  <p:tag name="KSO_WM_UNIT_USESOURCEFORMAT_APPLY" val="1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i*1_1_2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2"/>
  <p:tag name="KSO_WM_UNIT_LINE_FORE_SCHEMECOLOR_INDEX" val="6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a*1_2_1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12"/>
  <p:tag name="KSO_WM_DIAGRAM_GROUP_CODE" val="l1-1"/>
  <p:tag name="KSO_WM_UNIT_TYPE" val="l_h_a"/>
  <p:tag name="KSO_WM_UNIT_INDEX" val="1_2_1"/>
  <p:tag name="KSO_WM_UNIT_ISNUMDGMTITLE" val="0"/>
  <p:tag name="KSO_WM_UNIT_TEXT_FILL_FORE_SCHEMECOLOR_INDEX" val="5"/>
  <p:tag name="KSO_WM_UNIT_TEXT_FILL_TYPE" val="1"/>
  <p:tag name="KSO_WM_UNIT_USESOURCEFORMAT_APPLY" val="1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i*1_2_1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TEXT_FILL_FORE_SCHEMECOLOR_INDEX" val="5"/>
  <p:tag name="KSO_WM_UNIT_TEXT_FILL_TYPE" val="1"/>
  <p:tag name="KSO_WM_UNIT_USESOURCEFORMAT_APPLY" val="1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i*1_2_2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LINE_FORE_SCHEMECOLOR_INDEX" val="6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a*1_3_1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12"/>
  <p:tag name="KSO_WM_DIAGRAM_GROUP_CODE" val="l1-1"/>
  <p:tag name="KSO_WM_UNIT_TYPE" val="l_h_a"/>
  <p:tag name="KSO_WM_UNIT_INDEX" val="1_3_1"/>
  <p:tag name="KSO_WM_UNIT_ISNUMDGMTITLE" val="0"/>
  <p:tag name="KSO_WM_UNIT_TEXT_FILL_FORE_SCHEMECOLOR_INDEX" val="5"/>
  <p:tag name="KSO_WM_UNIT_TEXT_FILL_TYPE" val="1"/>
  <p:tag name="KSO_WM_UNIT_USESOURCEFORMAT_APPLY" val="1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i*1_3_1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TEXT_FILL_FORE_SCHEMECOLOR_INDEX" val="5"/>
  <p:tag name="KSO_WM_UNIT_TEXT_FILL_TYPE" val="1"/>
  <p:tag name="KSO_WM_UNIT_USESOURCEFORMAT_APPLY" val="1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i*1_3_2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LINE_FORE_SCHEMECOLOR_INDEX" val="6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a*1_4_1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12"/>
  <p:tag name="KSO_WM_DIAGRAM_GROUP_CODE" val="l1-1"/>
  <p:tag name="KSO_WM_UNIT_TYPE" val="l_h_a"/>
  <p:tag name="KSO_WM_UNIT_INDEX" val="1_4_1"/>
  <p:tag name="KSO_WM_UNIT_ISNUMDGMTITLE" val="0"/>
  <p:tag name="KSO_WM_UNIT_TEXT_FILL_FORE_SCHEMECOLOR_INDEX" val="5"/>
  <p:tag name="KSO_WM_UNIT_TEXT_FILL_TYPE" val="1"/>
  <p:tag name="KSO_WM_UNIT_USESOURCEFORMAT_APPLY" val="1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i*1_4_1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4_1"/>
  <p:tag name="KSO_WM_UNIT_TEXT_FILL_FORE_SCHEMECOLOR_INDEX" val="5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l_h_i*1_4_2"/>
  <p:tag name="KSO_WM_TEMPLATE_CATEGORY" val="custom"/>
  <p:tag name="KSO_WM_TEMPLATE_INDEX" val="20202602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4_2"/>
  <p:tag name="KSO_WM_UNIT_LINE_FORE_SCHEMECOLOR_INDEX" val="6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1"/>
  <p:tag name="KSO_WM_UNIT_PRESET_TEXT" val="目 录"/>
  <p:tag name="KSO_WM_UNIT_NOCLEAR" val="0"/>
  <p:tag name="KSO_WM_UNIT_VALUE" val="3"/>
  <p:tag name="KSO_WM_DIAGRAM_GROUP_CODE" val="l1-1"/>
  <p:tag name="KSO_WM_UNIT_TYPE" val="a"/>
  <p:tag name="KSO_WM_UNIT_INDEX" val="1"/>
  <p:tag name="KSO_WM_UNIT_ISNUMDGMTITLE" val="0"/>
  <p:tag name="KSO_WM_UNIT_TEXT_FILL_FORE_SCHEMECOLOR_INDEX" val="5"/>
  <p:tag name="KSO_WM_UNIT_TEXT_FILL_TYPE" val="1"/>
  <p:tag name="KSO_WM_UNIT_USESOURCEFORMAT_APPLY" val="1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4*b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7"/>
  <p:tag name="KSO_WM_DIAGRAM_GROUP_CODE" val="l1-1"/>
  <p:tag name="KSO_WM_UNIT_TYPE" val="b"/>
  <p:tag name="KSO_WM_UNIT_INDEX" val="1"/>
  <p:tag name="KSO_WM_UNIT_ISNUMDGMTITLE" val="0"/>
  <p:tag name="KSO_WM_UNIT_TEXT_FILL_FORE_SCHEMECOLOR_INDEX" val="5"/>
  <p:tag name="KSO_WM_UNIT_TEXT_FILL_TYPE" val="1"/>
  <p:tag name="KSO_WM_UNIT_USESOURCEFORMAT_APPLY" val="1"/>
</p:tagLst>
</file>

<file path=ppt/tags/tag313.xml><?xml version="1.0" encoding="utf-8"?>
<p:tagLst xmlns:p="http://schemas.openxmlformats.org/presentationml/2006/main">
  <p:tag name="KSO_WM_SLIDE_ID" val="custom20202602_4"/>
  <p:tag name="KSO_WM_TEMPLATE_SUBCATEGORY" val="0"/>
  <p:tag name="KSO_WM_TEMPLATE_MASTER_TYPE" val="1"/>
  <p:tag name="KSO_WM_TEMPLATE_COLOR_TYPE" val="1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02602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7*e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PRESET_TEXT" val="Part  01"/>
  <p:tag name="KSO_WM_UNIT_NOCLEAR" val="0"/>
  <p:tag name="KSO_WM_UNIT_VALUE" val="5"/>
  <p:tag name="KSO_WM_UNIT_TYPE" val="e"/>
  <p:tag name="KSO_WM_UNIT_INDEX" val="1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7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添加标题"/>
  <p:tag name="KSO_WM_UNIT_NOCLEAR" val="0"/>
  <p:tag name="KSO_WM_UNIT_VALUE" val="6"/>
  <p:tag name="KSO_WM_UNIT_TYPE" val="a"/>
  <p:tag name="KSO_WM_UNIT_INDEX" val="1"/>
  <p:tag name="KSO_WM_UNIT_ISNUMDGMTITLE" val="0"/>
</p:tagLst>
</file>

<file path=ppt/tags/tag316.xml><?xml version="1.0" encoding="utf-8"?>
<p:tagLst xmlns:p="http://schemas.openxmlformats.org/presentationml/2006/main">
  <p:tag name="KSO_WM_SLIDE_ID" val="custom20202602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2"/>
  <p:tag name="KSO_WM_SLIDE_TYPE" val="sectionTitle"/>
  <p:tag name="KSO_WM_SLIDE_SUBTYPE" val="pureTxt"/>
  <p:tag name="KSO_WM_SLIDE_LAYOUT" val="a_b_e"/>
  <p:tag name="KSO_WM_SLIDE_LAYOUT_CNT" val="1_1_1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SLIDE_ID" val="custom20202602_9"/>
  <p:tag name="KSO_WM_TEMPLATE_SUBCATEGORY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ureTxt"/>
  <p:tag name="KSO_WM_SLIDE_SIZE" val="758*343"/>
  <p:tag name="KSO_WM_SLIDE_POSITION" val="100*98"/>
  <p:tag name="KSO_WM_SLIDE_LAYOUT" val="a_f"/>
  <p:tag name="KSO_WM_SLIDE_LAYOUT_CNT" val="1_1"/>
  <p:tag name="KSO_WM_TEMPLATE_MASTER_TYPE" val="1"/>
  <p:tag name="KSO_WM_TEMPLATE_COLOR_TYPE" val="1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SLIDE_ID" val="custom20202602_9"/>
  <p:tag name="KSO_WM_TEMPLATE_SUBCATEGORY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ureTxt"/>
  <p:tag name="KSO_WM_SLIDE_SIZE" val="758*343"/>
  <p:tag name="KSO_WM_SLIDE_POSITION" val="100*98"/>
  <p:tag name="KSO_WM_SLIDE_LAYOUT" val="a_f"/>
  <p:tag name="KSO_WM_SLIDE_LAYOUT_CNT" val="1_1"/>
  <p:tag name="KSO_WM_TEMPLATE_MASTER_TYPE" val="1"/>
  <p:tag name="KSO_WM_TEMPLATE_COLOR_TYPE" val="1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7*e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PRESET_TEXT" val="Part  01"/>
  <p:tag name="KSO_WM_UNIT_NOCLEAR" val="0"/>
  <p:tag name="KSO_WM_UNIT_VALUE" val="5"/>
  <p:tag name="KSO_WM_UNIT_TYPE" val="e"/>
  <p:tag name="KSO_WM_UNIT_INDEX" val="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7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添加标题"/>
  <p:tag name="KSO_WM_UNIT_NOCLEAR" val="0"/>
  <p:tag name="KSO_WM_UNIT_VALUE" val="6"/>
  <p:tag name="KSO_WM_UNIT_TYPE" val="a"/>
  <p:tag name="KSO_WM_UNIT_INDEX" val="1"/>
  <p:tag name="KSO_WM_UNIT_ISNUMDGMTITLE" val="0"/>
</p:tagLst>
</file>

<file path=ppt/tags/tag331.xml><?xml version="1.0" encoding="utf-8"?>
<p:tagLst xmlns:p="http://schemas.openxmlformats.org/presentationml/2006/main">
  <p:tag name="KSO_WM_SLIDE_ID" val="custom20202602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2"/>
  <p:tag name="KSO_WM_SLIDE_TYPE" val="sectionTitle"/>
  <p:tag name="KSO_WM_SLIDE_SUBTYPE" val="pureTxt"/>
  <p:tag name="KSO_WM_SLIDE_LAYOUT" val="a_b_e"/>
  <p:tag name="KSO_WM_SLIDE_LAYOUT_CNT" val="1_1_1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0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10"/>
  <p:tag name="KSO_WM_UNIT_TYPE" val="a"/>
  <p:tag name="KSO_WM_UNIT_INDEX" val="1"/>
  <p:tag name="KSO_WM_UNIT_ISNUMDGMTITLE" val="0"/>
</p:tagLst>
</file>

<file path=ppt/tags/tag333.xml><?xml version="1.0" encoding="utf-8"?>
<p:tagLst xmlns:p="http://schemas.openxmlformats.org/presentationml/2006/main">
  <p:tag name="KSO_WM_UNIT_VALUE" val="1412*1797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02602_10*d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SUPPORT_UNIT_TYPE" val="[&quot;all&quot;]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0*f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PRESET_TEXT" val="如果您的内容确实非常重要又难以精简，也请使用分段处理，对内容进行简单的梳理和提炼，这样会使逻辑框架相对清晰。为了能让您有更直观的字数感受，并进一步方便使用，我们设置了文本的最大限度，当您输入的文字到这里时，已濒临页面容纳内容的上限，若还有更多内容，请酌情缩小字号，但我们不建议您的文本字号小于14磅，请您务必注意。"/>
  <p:tag name="KSO_WM_UNIT_NOCLEAR" val="0"/>
  <p:tag name="KSO_WM_UNIT_VALUE" val="216"/>
  <p:tag name="KSO_WM_UNIT_TYPE" val="f"/>
  <p:tag name="KSO_WM_UNIT_INDEX" val="1"/>
  <p:tag name="KSO_WM_UNIT_SUBTYPE" val="a"/>
</p:tagLst>
</file>

<file path=ppt/tags/tag335.xml><?xml version="1.0" encoding="utf-8"?>
<p:tagLst xmlns:p="http://schemas.openxmlformats.org/presentationml/2006/main">
  <p:tag name="KSO_WM_SLIDE_ID" val="custom20202602_10"/>
  <p:tag name="KSO_WM_TEMPLATE_SUBCATEGORY" val="0"/>
  <p:tag name="KSO_WM_SLIDE_ITEM_CNT" val="0"/>
  <p:tag name="KSO_WM_SLIDE_INDEX" val="10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icTxt"/>
  <p:tag name="KSO_WM_SLIDE_SIZE" val="890*400"/>
  <p:tag name="KSO_WM_SLIDE_POSITION" val="45*60"/>
  <p:tag name="KSO_WM_SLIDE_LAYOUT" val="a_d_f"/>
  <p:tag name="KSO_WM_SLIDE_LAYOUT_CNT" val="1_1_1"/>
  <p:tag name="KSO_WM_TEMPLATE_MASTER_TYPE" val="1"/>
  <p:tag name="KSO_WM_TEMPLATE_COLOR_TYPE" val="1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7*e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PRESET_TEXT" val="Part  01"/>
  <p:tag name="KSO_WM_UNIT_NOCLEAR" val="0"/>
  <p:tag name="KSO_WM_UNIT_VALUE" val="5"/>
  <p:tag name="KSO_WM_UNIT_TYPE" val="e"/>
  <p:tag name="KSO_WM_UNIT_INDEX" val="1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7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添加标题"/>
  <p:tag name="KSO_WM_UNIT_NOCLEAR" val="0"/>
  <p:tag name="KSO_WM_UNIT_VALUE" val="6"/>
  <p:tag name="KSO_WM_UNIT_TYPE" val="a"/>
  <p:tag name="KSO_WM_UNIT_INDEX" val="1"/>
  <p:tag name="KSO_WM_UNIT_ISNUMDGMTITLE" val="0"/>
</p:tagLst>
</file>

<file path=ppt/tags/tag338.xml><?xml version="1.0" encoding="utf-8"?>
<p:tagLst xmlns:p="http://schemas.openxmlformats.org/presentationml/2006/main">
  <p:tag name="KSO_WM_SLIDE_ID" val="custom20202602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2"/>
  <p:tag name="KSO_WM_SLIDE_TYPE" val="sectionTitle"/>
  <p:tag name="KSO_WM_SLIDE_SUBTYPE" val="pureTxt"/>
  <p:tag name="KSO_WM_SLIDE_LAYOUT" val="a_b_e"/>
  <p:tag name="KSO_WM_SLIDE_LAYOUT_CNT" val="1_1_1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3*f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PRESET_TEXT" val="点击此处添加正文，文字是您思想的提炼，为了演示发布的良好效果，请言简意赅的阐述您的观点。"/>
  <p:tag name="KSO_WM_UNIT_NOCLEAR" val="0"/>
  <p:tag name="KSO_WM_UNIT_VALUE" val="50"/>
  <p:tag name="KSO_WM_UNIT_TYPE" val="f"/>
  <p:tag name="KSO_WM_UNIT_INDEX" val="1"/>
  <p:tag name="KSO_WM_UNIT_SUBTYPE" val="a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3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  <p:tag name="KSO_WM_UNIT_ISNUMDGMTITLE" val="0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SLIDE_ID" val="custom20202602_13"/>
  <p:tag name="KSO_WM_TEMPLATE_SUBCATEGORY" val="0"/>
  <p:tag name="KSO_WM_SLIDE_ITEM_CNT" val="0"/>
  <p:tag name="KSO_WM_SLIDE_INDEX" val="13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icTxt"/>
  <p:tag name="KSO_WM_SLIDE_SIZE" val="869*422"/>
  <p:tag name="KSO_WM_SLIDE_POSITION" val="45*18"/>
  <p:tag name="KSO_WM_SLIDE_LAYOUT" val="a_d_f"/>
  <p:tag name="KSO_WM_SLIDE_LAYOUT_CNT" val="1_2_2"/>
  <p:tag name="KSO_WM_TEMPLATE_MASTER_TYPE" val="1"/>
  <p:tag name="KSO_WM_TEMPLATE_COLOR_TYPE" val="1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3*f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PRESET_TEXT" val="点击此处添加正文，文字是您思想的提炼，为了演示发布的良好效果，请言简意赅的阐述您的观点。"/>
  <p:tag name="KSO_WM_UNIT_NOCLEAR" val="0"/>
  <p:tag name="KSO_WM_UNIT_VALUE" val="50"/>
  <p:tag name="KSO_WM_UNIT_TYPE" val="f"/>
  <p:tag name="KSO_WM_UNIT_INDEX" val="1"/>
  <p:tag name="KSO_WM_UNIT_SUBTYPE" val="a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3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  <p:tag name="KSO_WM_UNIT_ISNUMDGMTITLE" val="0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SLIDE_ID" val="custom20202602_13"/>
  <p:tag name="KSO_WM_TEMPLATE_SUBCATEGORY" val="0"/>
  <p:tag name="KSO_WM_SLIDE_ITEM_CNT" val="0"/>
  <p:tag name="KSO_WM_SLIDE_INDEX" val="13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icTxt"/>
  <p:tag name="KSO_WM_SLIDE_SIZE" val="869*422"/>
  <p:tag name="KSO_WM_SLIDE_POSITION" val="45*18"/>
  <p:tag name="KSO_WM_SLIDE_LAYOUT" val="a_d_f"/>
  <p:tag name="KSO_WM_SLIDE_LAYOUT_CNT" val="1_2_2"/>
  <p:tag name="KSO_WM_TEMPLATE_MASTER_TYPE" val="1"/>
  <p:tag name="KSO_WM_TEMPLATE_COLOR_TYPE" val="1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3*f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PRESET_TEXT" val="点击此处添加正文，文字是您思想的提炼，为了演示发布的良好效果，请言简意赅的阐述您的观点。"/>
  <p:tag name="KSO_WM_UNIT_NOCLEAR" val="0"/>
  <p:tag name="KSO_WM_UNIT_VALUE" val="50"/>
  <p:tag name="KSO_WM_UNIT_TYPE" val="f"/>
  <p:tag name="KSO_WM_UNIT_INDEX" val="1"/>
  <p:tag name="KSO_WM_UNIT_SUBTYPE" val="a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3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  <p:tag name="KSO_WM_UNIT_ISNUMDGMTITLE" val="0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SLIDE_ID" val="custom20202602_13"/>
  <p:tag name="KSO_WM_TEMPLATE_SUBCATEGORY" val="0"/>
  <p:tag name="KSO_WM_SLIDE_ITEM_CNT" val="0"/>
  <p:tag name="KSO_WM_SLIDE_INDEX" val="13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icTxt"/>
  <p:tag name="KSO_WM_SLIDE_SIZE" val="869*422"/>
  <p:tag name="KSO_WM_SLIDE_POSITION" val="45*18"/>
  <p:tag name="KSO_WM_SLIDE_LAYOUT" val="a_d_f"/>
  <p:tag name="KSO_WM_SLIDE_LAYOUT_CNT" val="1_2_2"/>
  <p:tag name="KSO_WM_TEMPLATE_MASTER_TYPE" val="1"/>
  <p:tag name="KSO_WM_TEMPLATE_COLOR_TYPE" val="1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7*e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PRESET_TEXT" val="Part  01"/>
  <p:tag name="KSO_WM_UNIT_NOCLEAR" val="0"/>
  <p:tag name="KSO_WM_UNIT_VALUE" val="5"/>
  <p:tag name="KSO_WM_UNIT_TYPE" val="e"/>
  <p:tag name="KSO_WM_UNIT_INDEX" val="1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7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添加标题"/>
  <p:tag name="KSO_WM_UNIT_NOCLEAR" val="0"/>
  <p:tag name="KSO_WM_UNIT_VALUE" val="6"/>
  <p:tag name="KSO_WM_UNIT_TYPE" val="a"/>
  <p:tag name="KSO_WM_UNIT_INDEX" val="1"/>
  <p:tag name="KSO_WM_UNIT_ISNUMDGMTITLE" val="0"/>
</p:tagLst>
</file>

<file path=ppt/tags/tag356.xml><?xml version="1.0" encoding="utf-8"?>
<p:tagLst xmlns:p="http://schemas.openxmlformats.org/presentationml/2006/main">
  <p:tag name="KSO_WM_SLIDE_ID" val="custom20202602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2"/>
  <p:tag name="KSO_WM_SLIDE_TYPE" val="sectionTitle"/>
  <p:tag name="KSO_WM_SLIDE_SUBTYPE" val="pureTxt"/>
  <p:tag name="KSO_WM_SLIDE_LAYOUT" val="a_b_e"/>
  <p:tag name="KSO_WM_SLIDE_LAYOUT_CNT" val="1_1_1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SLIDE_ID" val="custom20202602_9"/>
  <p:tag name="KSO_WM_TEMPLATE_SUBCATEGORY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ureTxt"/>
  <p:tag name="KSO_WM_SLIDE_SIZE" val="758*343"/>
  <p:tag name="KSO_WM_SLIDE_POSITION" val="100*98"/>
  <p:tag name="KSO_WM_SLIDE_LAYOUT" val="a_f"/>
  <p:tag name="KSO_WM_SLIDE_LAYOUT_CNT" val="1_1"/>
  <p:tag name="KSO_WM_TEMPLATE_MASTER_TYPE" val="1"/>
  <p:tag name="KSO_WM_TEMPLATE_COLOR_TYPE" val="1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66.xml><?xml version="1.0" encoding="utf-8"?>
<p:tagLst xmlns:p="http://schemas.openxmlformats.org/presentationml/2006/main">
  <p:tag name="KSO_WM_SLIDE_ID" val="custom20202602_9"/>
  <p:tag name="KSO_WM_TEMPLATE_SUBCATEGORY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ureTxt"/>
  <p:tag name="KSO_WM_SLIDE_SIZE" val="758*343"/>
  <p:tag name="KSO_WM_SLIDE_POSITION" val="100*98"/>
  <p:tag name="KSO_WM_SLIDE_LAYOUT" val="a_f"/>
  <p:tag name="KSO_WM_SLIDE_LAYOUT_CNT" val="1_1"/>
  <p:tag name="KSO_WM_TEMPLATE_MASTER_TYPE" val="1"/>
  <p:tag name="KSO_WM_TEMPLATE_COLOR_TYPE" val="1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71.xml><?xml version="1.0" encoding="utf-8"?>
<p:tagLst xmlns:p="http://schemas.openxmlformats.org/presentationml/2006/main">
  <p:tag name="KSO_WM_SLIDE_ID" val="custom20202602_9"/>
  <p:tag name="KSO_WM_TEMPLATE_SUBCATEGORY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ureTxt"/>
  <p:tag name="KSO_WM_SLIDE_SIZE" val="758*343"/>
  <p:tag name="KSO_WM_SLIDE_POSITION" val="100*98"/>
  <p:tag name="KSO_WM_SLIDE_LAYOUT" val="a_f"/>
  <p:tag name="KSO_WM_SLIDE_LAYOUT_CNT" val="1_1"/>
  <p:tag name="KSO_WM_TEMPLATE_MASTER_TYPE" val="1"/>
  <p:tag name="KSO_WM_TEMPLATE_COLOR_TYPE" val="1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SLIDE_ID" val="custom20202602_9"/>
  <p:tag name="KSO_WM_TEMPLATE_SUBCATEGORY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ureTxt"/>
  <p:tag name="KSO_WM_SLIDE_SIZE" val="758*343"/>
  <p:tag name="KSO_WM_SLIDE_POSITION" val="100*98"/>
  <p:tag name="KSO_WM_SLIDE_LAYOUT" val="a_f"/>
  <p:tag name="KSO_WM_SLIDE_LAYOUT_CNT" val="1_1"/>
  <p:tag name="KSO_WM_TEMPLATE_MASTER_TYPE" val="1"/>
  <p:tag name="KSO_WM_TEMPLATE_COLOR_TYPE" val="1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SLIDE_ID" val="custom20202602_9"/>
  <p:tag name="KSO_WM_TEMPLATE_SUBCATEGORY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ureTxt"/>
  <p:tag name="KSO_WM_SLIDE_SIZE" val="758*343"/>
  <p:tag name="KSO_WM_SLIDE_POSITION" val="100*98"/>
  <p:tag name="KSO_WM_SLIDE_LAYOUT" val="a_f"/>
  <p:tag name="KSO_WM_SLIDE_LAYOUT_CNT" val="1_1"/>
  <p:tag name="KSO_WM_TEMPLATE_MASTER_TYPE" val="1"/>
  <p:tag name="KSO_WM_TEMPLATE_COLOR_TYPE" val="1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9*a*1"/>
  <p:tag name="KSO_WM_TEMPLATE_CATEGORY" val="custom"/>
  <p:tag name="KSO_WM_TEMPLATE_INDEX" val="20202602"/>
  <p:tag name="KSO_WM_UNIT_LAYERLEVEL" val="1"/>
  <p:tag name="KSO_WM_TAG_VERSION" val="1.0"/>
  <p:tag name="KSO_WM_BEAUTIFY_FLAG" val=""/>
  <p:tag name="KSO_WM_UNIT_ISCONTENTSTITLE" val="0"/>
  <p:tag name="KSO_WM_UNIT_PRESET_TEXT" val="单击此处添加标题"/>
  <p:tag name="KSO_WM_UNIT_NOCLEAR" val="0"/>
  <p:tag name="KSO_WM_UNIT_VALUE" val="26"/>
  <p:tag name="KSO_WM_UNIT_TYPE" val="a"/>
  <p:tag name="KSO_WM_UNIT_INDEX" val="1"/>
  <p:tag name="KSO_WM_UNIT_ISNUMDGMTITLE" val="0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SLIDE_ID" val="custom20202602_9"/>
  <p:tag name="KSO_WM_TEMPLATE_SUBCATEGORY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02602"/>
  <p:tag name="KSO_WM_SLIDE_TYPE" val="text"/>
  <p:tag name="KSO_WM_SLIDE_SUBTYPE" val="pureTxt"/>
  <p:tag name="KSO_WM_SLIDE_SIZE" val="758*343"/>
  <p:tag name="KSO_WM_SLIDE_POSITION" val="100*98"/>
  <p:tag name="KSO_WM_SLIDE_LAYOUT" val="a_f"/>
  <p:tag name="KSO_WM_SLIDE_LAYOUT_CNT" val="1_1"/>
  <p:tag name="KSO_WM_TEMPLATE_MASTER_TYPE" val="1"/>
  <p:tag name="KSO_WM_TEMPLATE_COLOR_TYPE" val="1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5*a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谢谢观赏"/>
  <p:tag name="KSO_WM_UNIT_NOCLEAR" val="1"/>
  <p:tag name="KSO_WM_UNIT_VALUE" val="6"/>
  <p:tag name="KSO_WM_UNIT_TYPE" val="a"/>
  <p:tag name="KSO_WM_UNIT_INDEX" val="1"/>
  <p:tag name="KSO_WM_UNIT_ISNUMDGMTITLE" val="0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2_15*b*1"/>
  <p:tag name="KSO_WM_TEMPLATE_CATEGORY" val="custom"/>
  <p:tag name="KSO_WM_TEMPLATE_INDEX" val="20202602"/>
  <p:tag name="KSO_WM_UNIT_LAYERLEVEL" val="1"/>
  <p:tag name="KSO_WM_TAG_VERSION" val="1.0"/>
  <p:tag name="KSO_WM_BEAUTIFY_FLAG" val="#wm#"/>
  <p:tag name="KSO_WM_UNIT_ISCONTENTSTITLE" val="0"/>
  <p:tag name="KSO_WM_UNIT_PRESET_TEXT" val="单击此处添加文本"/>
  <p:tag name="KSO_WM_UNIT_NOCLEAR" val="0"/>
  <p:tag name="KSO_WM_UNIT_VALUE" val="14"/>
  <p:tag name="KSO_WM_UNIT_TYPE" val="b"/>
  <p:tag name="KSO_WM_UNIT_INDEX" val="1"/>
  <p:tag name="KSO_WM_UNIT_ISNUMDGMTITLE" val="0"/>
</p:tagLst>
</file>

<file path=ppt/tags/tag389.xml><?xml version="1.0" encoding="utf-8"?>
<p:tagLst xmlns:p="http://schemas.openxmlformats.org/presentationml/2006/main">
  <p:tag name="KSO_WM_SLIDE_ID" val="custom20202602_15"/>
  <p:tag name="KSO_WM_TEMPLATE_SUBCATEGORY" val="0"/>
  <p:tag name="KSO_WM_TEMPLATE_MASTER_TYPE" val="1"/>
  <p:tag name="KSO_WM_TEMPLATE_COLOR_TYPE" val="1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202602"/>
  <p:tag name="KSO_WM_SLIDE_TYPE" val="endPage"/>
  <p:tag name="KSO_WM_SLIDE_SUBTYPE" val="pureTxt"/>
  <p:tag name="KSO_WM_SLIDE_LAYOUT" val="a_b"/>
  <p:tag name="KSO_WM_SLIDE_LAYOUT_CNT" val="1_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COMMONDATA" val="eyJoZGlkIjoiNTM5OGFiOWZlNDQ5MTAyMTMxYTdlYTVhNjUwODEzM2IifQ==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5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4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3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2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7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Office 主题​​">
  <a:themeElements>
    <a:clrScheme name="自定义 26">
      <a:dk1>
        <a:srgbClr val="000000"/>
      </a:dk1>
      <a:lt1>
        <a:srgbClr val="FFFFFF"/>
      </a:lt1>
      <a:dk2>
        <a:srgbClr val="F3F8F8"/>
      </a:dk2>
      <a:lt2>
        <a:srgbClr val="FFFFFF"/>
      </a:lt2>
      <a:accent1>
        <a:srgbClr val="3AB7B7"/>
      </a:accent1>
      <a:accent2>
        <a:srgbClr val="4EBDA5"/>
      </a:accent2>
      <a:accent3>
        <a:srgbClr val="61C08E"/>
      </a:accent3>
      <a:accent4>
        <a:srgbClr val="78BF74"/>
      </a:accent4>
      <a:accent5>
        <a:srgbClr val="96BB5C"/>
      </a:accent5>
      <a:accent6>
        <a:srgbClr val="B6B646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0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1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2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3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4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5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6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7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8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19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2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3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4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5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6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7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8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ppt/theme/themeOverride9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F3F8F8"/>
    </a:dk2>
    <a:lt2>
      <a:srgbClr val="FFFFFF"/>
    </a:lt2>
    <a:accent1>
      <a:srgbClr val="3AB7B7"/>
    </a:accent1>
    <a:accent2>
      <a:srgbClr val="4EBDA5"/>
    </a:accent2>
    <a:accent3>
      <a:srgbClr val="61C08E"/>
    </a:accent3>
    <a:accent4>
      <a:srgbClr val="78BF74"/>
    </a:accent4>
    <a:accent5>
      <a:srgbClr val="96BB5C"/>
    </a:accent5>
    <a:accent6>
      <a:srgbClr val="B6B646"/>
    </a:accent6>
    <a:hlink>
      <a:srgbClr val="0563C1"/>
    </a:hlink>
    <a:folHlink>
      <a:srgbClr val="954D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416</Words>
  <Application>WPS 演示</Application>
  <PresentationFormat>宽屏</PresentationFormat>
  <Paragraphs>95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Arial</vt:lpstr>
      <vt:lpstr>宋体</vt:lpstr>
      <vt:lpstr>Wingdings</vt:lpstr>
      <vt:lpstr>Arial Unicode MS</vt:lpstr>
      <vt:lpstr>Calibri</vt:lpstr>
      <vt:lpstr>微软雅黑</vt:lpstr>
      <vt:lpstr>汉仪旗黑-85S</vt:lpstr>
      <vt:lpstr>黑体</vt:lpstr>
      <vt:lpstr>Segoe UI</vt:lpstr>
      <vt:lpstr>(使用中文字体)</vt:lpstr>
      <vt:lpstr>Segoe Print</vt:lpstr>
      <vt:lpstr>1_Office 主题​​</vt:lpstr>
      <vt:lpstr>简约通用模板</vt:lpstr>
      <vt:lpstr>PowerPoint 演示文稿</vt:lpstr>
      <vt:lpstr>添加标题</vt:lpstr>
      <vt:lpstr>1.</vt:lpstr>
      <vt:lpstr>1.MediSafe</vt:lpstr>
      <vt:lpstr>同类产品情况</vt:lpstr>
      <vt:lpstr>单击此处添加标题</vt:lpstr>
      <vt:lpstr>初步设计</vt:lpstr>
      <vt:lpstr>单击此处添加标题</vt:lpstr>
      <vt:lpstr>三、故事板生成</vt:lpstr>
      <vt:lpstr>三、故事板生成</vt:lpstr>
      <vt:lpstr>故事板生成</vt:lpstr>
      <vt:lpstr>1.MediSafe</vt:lpstr>
      <vt:lpstr>1.服药计划</vt:lpstr>
      <vt:lpstr>2.药品列表</vt:lpstr>
      <vt:lpstr>2.药品列表</vt:lpstr>
      <vt:lpstr>3.提醒界面</vt:lpstr>
      <vt:lpstr>4.历史记录</vt:lpstr>
      <vt:lpstr>谢谢观赏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CHEMISTRYMASTER</dc:creator>
  <cp:lastModifiedBy>无聊的人</cp:lastModifiedBy>
  <cp:revision>3</cp:revision>
  <dcterms:created xsi:type="dcterms:W3CDTF">2023-05-21T09:33:00Z</dcterms:created>
  <dcterms:modified xsi:type="dcterms:W3CDTF">2023-05-21T14:06:08Z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A491ECC7586640CA9C3792C315185D5A_12</vt:lpwstr>
  </property>
  <property fmtid="{D5CDD505-2E9C-101B-9397-08002B2CF9AE}" pid="3" name="KSOProductBuildVer">
    <vt:lpwstr>2052-11.1.0.14309</vt:lpwstr>
  </property>
</Properties>
</file>

<file path=docProps/thumbnail.jpeg>
</file>